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0" r:id="rId7"/>
    <p:sldId id="261" r:id="rId8"/>
    <p:sldId id="282" r:id="rId9"/>
    <p:sldId id="262" r:id="rId10"/>
    <p:sldId id="263" r:id="rId11"/>
    <p:sldId id="264" r:id="rId12"/>
    <p:sldId id="266" r:id="rId13"/>
    <p:sldId id="267" r:id="rId14"/>
    <p:sldId id="268" r:id="rId15"/>
    <p:sldId id="269" r:id="rId16"/>
    <p:sldId id="270" r:id="rId17"/>
    <p:sldId id="271" r:id="rId18"/>
    <p:sldId id="265" r:id="rId19"/>
    <p:sldId id="272" r:id="rId20"/>
    <p:sldId id="273" r:id="rId21"/>
    <p:sldId id="274" r:id="rId22"/>
    <p:sldId id="275" r:id="rId23"/>
    <p:sldId id="276" r:id="rId24"/>
    <p:sldId id="277" r:id="rId25"/>
    <p:sldId id="278" r:id="rId26"/>
    <p:sldId id="279" r:id="rId27"/>
    <p:sldId id="280" r:id="rId28"/>
    <p:sldId id="281" r:id="rId29"/>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90"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143000"/>
            <a:ext cx="7162800" cy="1431925"/>
          </a:xfrm>
        </p:spPr>
        <p:txBody>
          <a:bodyPr/>
          <a:lstStyle>
            <a:lvl1pPr>
              <a:defRPr sz="4400"/>
            </a:lvl1pPr>
          </a:lstStyle>
          <a:p>
            <a:pPr lvl="0"/>
            <a:r>
              <a:rPr lang="bg-BG" noProof="0" smtClean="0"/>
              <a:t>Редакт. стил загл. образец</a:t>
            </a:r>
          </a:p>
        </p:txBody>
      </p:sp>
      <p:sp>
        <p:nvSpPr>
          <p:cNvPr id="3075" name="Rectangle 3"/>
          <p:cNvSpPr>
            <a:spLocks noGrp="1" noChangeArrowheads="1"/>
          </p:cNvSpPr>
          <p:nvPr>
            <p:ph type="subTitle" idx="1"/>
          </p:nvPr>
        </p:nvSpPr>
        <p:spPr>
          <a:xfrm>
            <a:off x="4267200" y="2590800"/>
            <a:ext cx="4191000" cy="1066800"/>
          </a:xfrm>
        </p:spPr>
        <p:txBody>
          <a:bodyPr/>
          <a:lstStyle>
            <a:lvl1pPr marL="0" indent="0">
              <a:buFontTx/>
              <a:buNone/>
              <a:defRPr/>
            </a:lvl1pPr>
          </a:lstStyle>
          <a:p>
            <a:pPr lvl="0"/>
            <a:r>
              <a:rPr lang="bg-BG" noProof="0" smtClean="0"/>
              <a:t>Щракнете за редакция стил подзагл. обр.</a:t>
            </a:r>
          </a:p>
        </p:txBody>
      </p:sp>
      <p:sp>
        <p:nvSpPr>
          <p:cNvPr id="4" name="Rectangle 4"/>
          <p:cNvSpPr>
            <a:spLocks noGrp="1" noChangeArrowheads="1"/>
          </p:cNvSpPr>
          <p:nvPr>
            <p:ph type="dt" sz="half" idx="10"/>
          </p:nvPr>
        </p:nvSpPr>
        <p:spPr>
          <a:xfrm>
            <a:off x="228600" y="6248400"/>
            <a:ext cx="1905000" cy="457200"/>
          </a:xfrm>
        </p:spPr>
        <p:txBody>
          <a:bodyPr/>
          <a:lstStyle>
            <a:lvl1pPr>
              <a:defRPr smtClean="0"/>
            </a:lvl1pPr>
          </a:lstStyle>
          <a:p>
            <a:pPr>
              <a:defRPr/>
            </a:pPr>
            <a:fld id="{F0B80249-81FA-4BB2-8478-63B5863BAB85}" type="datetimeFigureOut">
              <a:rPr lang="bg-BG"/>
              <a:pPr>
                <a:defRPr/>
              </a:pPr>
              <a:t>29.3.2011 г.</a:t>
            </a:fld>
            <a:endParaRPr lang="bg-BG"/>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pPr>
              <a:defRPr/>
            </a:pPr>
            <a:endParaRPr lang="bg-BG"/>
          </a:p>
        </p:txBody>
      </p:sp>
      <p:sp>
        <p:nvSpPr>
          <p:cNvPr id="6" name="Rectangle 6"/>
          <p:cNvSpPr>
            <a:spLocks noGrp="1" noChangeArrowheads="1"/>
          </p:cNvSpPr>
          <p:nvPr>
            <p:ph type="sldNum" sz="quarter" idx="12"/>
          </p:nvPr>
        </p:nvSpPr>
        <p:spPr>
          <a:xfrm>
            <a:off x="7010400" y="6248400"/>
            <a:ext cx="1905000" cy="457200"/>
          </a:xfrm>
        </p:spPr>
        <p:txBody>
          <a:bodyPr/>
          <a:lstStyle>
            <a:lvl1pPr>
              <a:defRPr smtClean="0"/>
            </a:lvl1pPr>
          </a:lstStyle>
          <a:p>
            <a:pPr>
              <a:defRPr/>
            </a:pPr>
            <a:fld id="{5747D6B8-5F58-4E75-80B4-46B5C475592D}" type="slidenum">
              <a:rPr lang="bg-BG"/>
              <a:pPr>
                <a:defRPr/>
              </a:pPr>
              <a:t>‹#›</a:t>
            </a:fld>
            <a:endParaRPr lang="bg-BG"/>
          </a:p>
        </p:txBody>
      </p:sp>
    </p:spTree>
  </p:cSld>
  <p:clrMapOvr>
    <a:masterClrMapping/>
  </p:clrMapOvr>
  <p:transition spd="med" advClick="0" advTm="3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4"/>
          <p:cNvSpPr>
            <a:spLocks noGrp="1" noChangeArrowheads="1"/>
          </p:cNvSpPr>
          <p:nvPr>
            <p:ph type="dt" sz="half" idx="10"/>
          </p:nvPr>
        </p:nvSpPr>
        <p:spPr>
          <a:ln/>
        </p:spPr>
        <p:txBody>
          <a:bodyPr/>
          <a:lstStyle>
            <a:lvl1pPr>
              <a:defRPr/>
            </a:lvl1pPr>
          </a:lstStyle>
          <a:p>
            <a:pPr>
              <a:defRPr/>
            </a:pPr>
            <a:fld id="{793EA125-34D2-4F97-8D92-B9F84884C65E}" type="datetimeFigureOut">
              <a:rPr lang="bg-BG"/>
              <a:pPr>
                <a:defRPr/>
              </a:pPr>
              <a:t>29.3.2011 г.</a:t>
            </a:fld>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EB3139DB-FE4D-479C-83D2-54B39C22B936}" type="slidenum">
              <a:rPr lang="bg-BG"/>
              <a:pPr>
                <a:defRPr/>
              </a:pPr>
              <a:t>‹#›</a:t>
            </a:fld>
            <a:endParaRPr lang="bg-BG"/>
          </a:p>
        </p:txBody>
      </p:sp>
    </p:spTree>
  </p:cSld>
  <p:clrMapOvr>
    <a:masterClrMapping/>
  </p:clrMapOvr>
  <p:transition spd="med" advClick="0" advTm="3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67500" y="258763"/>
            <a:ext cx="2095500" cy="5913437"/>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381000" y="258763"/>
            <a:ext cx="6134100" cy="5913437"/>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4"/>
          <p:cNvSpPr>
            <a:spLocks noGrp="1" noChangeArrowheads="1"/>
          </p:cNvSpPr>
          <p:nvPr>
            <p:ph type="dt" sz="half" idx="10"/>
          </p:nvPr>
        </p:nvSpPr>
        <p:spPr>
          <a:ln/>
        </p:spPr>
        <p:txBody>
          <a:bodyPr/>
          <a:lstStyle>
            <a:lvl1pPr>
              <a:defRPr/>
            </a:lvl1pPr>
          </a:lstStyle>
          <a:p>
            <a:pPr>
              <a:defRPr/>
            </a:pPr>
            <a:fld id="{531C9100-4206-45BC-BED2-0F61D33077D4}" type="datetimeFigureOut">
              <a:rPr lang="bg-BG"/>
              <a:pPr>
                <a:defRPr/>
              </a:pPr>
              <a:t>29.3.2011 г.</a:t>
            </a:fld>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785F908B-1747-4CF8-92F1-EF0ED7358BF4}" type="slidenum">
              <a:rPr lang="bg-BG"/>
              <a:pPr>
                <a:defRPr/>
              </a:pPr>
              <a:t>‹#›</a:t>
            </a:fld>
            <a:endParaRPr lang="bg-BG"/>
          </a:p>
        </p:txBody>
      </p:sp>
    </p:spTree>
  </p:cSld>
  <p:clrMapOvr>
    <a:masterClrMapping/>
  </p:clrMapOvr>
  <p:transition spd="med" advClick="0" advTm="3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grpSp>
        <p:nvGrpSpPr>
          <p:cNvPr id="4" name="Group 94"/>
          <p:cNvGrpSpPr>
            <a:grpSpLocks/>
          </p:cNvGrpSpPr>
          <p:nvPr/>
        </p:nvGrpSpPr>
        <p:grpSpPr bwMode="auto">
          <a:xfrm>
            <a:off x="0" y="-30163"/>
            <a:ext cx="9067800" cy="6889751"/>
            <a:chOff x="0" y="-30477"/>
            <a:chExt cx="9067800" cy="6889273"/>
          </a:xfrm>
        </p:grpSpPr>
        <p:cxnSp>
          <p:nvCxnSpPr>
            <p:cNvPr id="5" name="Straight Connector 109"/>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176"/>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177"/>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80"/>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81"/>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82"/>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83"/>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84"/>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85"/>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86"/>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87"/>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88"/>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89"/>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64"/>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65"/>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68"/>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172"/>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120"/>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144"/>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07"/>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08"/>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09"/>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10"/>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11"/>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12"/>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13"/>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214"/>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215"/>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216"/>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17"/>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218"/>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219"/>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20"/>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221"/>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222"/>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223"/>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224"/>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225"/>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226"/>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227"/>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228"/>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229"/>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23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23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23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23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4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4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24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4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24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24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24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24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24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24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25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25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25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25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25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256"/>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257"/>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258"/>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259"/>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260"/>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261"/>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263"/>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264"/>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265"/>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266"/>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267"/>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269"/>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270"/>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277"/>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282"/>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288"/>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29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293"/>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297"/>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298"/>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301"/>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30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89" name="Group 93"/>
          <p:cNvGrpSpPr>
            <a:grpSpLocks/>
          </p:cNvGrpSpPr>
          <p:nvPr/>
        </p:nvGrpSpPr>
        <p:grpSpPr bwMode="auto">
          <a:xfrm>
            <a:off x="0" y="2057400"/>
            <a:ext cx="4802188" cy="2820988"/>
            <a:chOff x="0" y="2057400"/>
            <a:chExt cx="4801394" cy="2820988"/>
          </a:xfrm>
        </p:grpSpPr>
        <p:cxnSp>
          <p:nvCxnSpPr>
            <p:cNvPr id="90" name="Straight Connector 116"/>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117"/>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119"/>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bg-BG" smtClean="0"/>
              <a:t>Редакт. стил загл. образец</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93" name="Date Placeholder 3"/>
          <p:cNvSpPr>
            <a:spLocks noGrp="1"/>
          </p:cNvSpPr>
          <p:nvPr>
            <p:ph type="dt" sz="half" idx="10"/>
          </p:nvPr>
        </p:nvSpPr>
        <p:spPr/>
        <p:txBody>
          <a:bodyPr/>
          <a:lstStyle>
            <a:lvl1pPr>
              <a:defRPr/>
            </a:lvl1pPr>
          </a:lstStyle>
          <a:p>
            <a:pPr>
              <a:defRPr/>
            </a:pPr>
            <a:fld id="{C772E01A-2C68-4934-ADB0-FC11BFA28D32}" type="datetimeFigureOut">
              <a:rPr lang="bg-BG"/>
              <a:pPr>
                <a:defRPr/>
              </a:pPr>
              <a:t>29.3.2011 г.</a:t>
            </a:fld>
            <a:endParaRPr lang="bg-BG"/>
          </a:p>
        </p:txBody>
      </p:sp>
      <p:sp>
        <p:nvSpPr>
          <p:cNvPr id="94" name="Footer Placeholder 4"/>
          <p:cNvSpPr>
            <a:spLocks noGrp="1"/>
          </p:cNvSpPr>
          <p:nvPr>
            <p:ph type="ftr" sz="quarter" idx="11"/>
          </p:nvPr>
        </p:nvSpPr>
        <p:spPr/>
        <p:txBody>
          <a:bodyPr/>
          <a:lstStyle>
            <a:lvl1pPr>
              <a:defRPr/>
            </a:lvl1pPr>
          </a:lstStyle>
          <a:p>
            <a:pPr>
              <a:defRPr/>
            </a:pPr>
            <a:endParaRPr lang="bg-BG"/>
          </a:p>
        </p:txBody>
      </p:sp>
      <p:sp>
        <p:nvSpPr>
          <p:cNvPr id="95" name="Slide Number Placeholder 5"/>
          <p:cNvSpPr>
            <a:spLocks noGrp="1"/>
          </p:cNvSpPr>
          <p:nvPr>
            <p:ph type="sldNum" sz="quarter" idx="12"/>
          </p:nvPr>
        </p:nvSpPr>
        <p:spPr/>
        <p:txBody>
          <a:bodyPr/>
          <a:lstStyle>
            <a:lvl1pPr>
              <a:defRPr/>
            </a:lvl1pPr>
          </a:lstStyle>
          <a:p>
            <a:pPr>
              <a:defRPr/>
            </a:pPr>
            <a:fld id="{6ED903DC-76E7-4F1B-B194-E728DE166359}" type="slidenum">
              <a:rPr lang="bg-BG"/>
              <a:pPr>
                <a:defRPr/>
              </a:pPr>
              <a:t>‹#›</a:t>
            </a:fld>
            <a:endParaRPr lang="bg-BG"/>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lvl1pPr>
              <a:defRPr/>
            </a:lvl1pPr>
          </a:lstStyle>
          <a:p>
            <a:pPr>
              <a:defRPr/>
            </a:pPr>
            <a:fld id="{8EC8C630-381F-4811-BEC0-06E53548041A}" type="datetimeFigureOut">
              <a:rPr lang="bg-BG"/>
              <a:pPr>
                <a:defRPr/>
              </a:pPr>
              <a:t>29.3.2011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889D44F4-6D11-4FF8-AE81-B15FB4A84804}" type="slidenum">
              <a:rPr lang="bg-BG"/>
              <a:pPr>
                <a:defRPr/>
              </a:pPr>
              <a:t>‹#›</a:t>
            </a:fld>
            <a:endParaRPr lang="bg-BG"/>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секция">
    <p:bg>
      <p:bgRef idx="1003">
        <a:schemeClr val="bg1"/>
      </p:bgRef>
    </p:bg>
    <p:spTree>
      <p:nvGrpSpPr>
        <p:cNvPr id="1" name=""/>
        <p:cNvGrpSpPr/>
        <p:nvPr/>
      </p:nvGrpSpPr>
      <p:grpSpPr>
        <a:xfrm>
          <a:off x="0" y="0"/>
          <a:ext cx="0" cy="0"/>
          <a:chOff x="0" y="0"/>
          <a:chExt cx="0" cy="0"/>
        </a:xfrm>
      </p:grpSpPr>
      <p:grpSp>
        <p:nvGrpSpPr>
          <p:cNvPr id="4" name="Group 92"/>
          <p:cNvGrpSpPr>
            <a:grpSpLocks/>
          </p:cNvGrpSpPr>
          <p:nvPr/>
        </p:nvGrpSpPr>
        <p:grpSpPr bwMode="auto">
          <a:xfrm>
            <a:off x="0" y="-30163"/>
            <a:ext cx="9067800" cy="4846638"/>
            <a:chOff x="1" y="-30477"/>
            <a:chExt cx="9067799" cy="4526277"/>
          </a:xfrm>
        </p:grpSpPr>
        <p:cxnSp>
          <p:nvCxnSpPr>
            <p:cNvPr id="5" name="Straight Connector 7"/>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2"/>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3"/>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4"/>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5"/>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6"/>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8"/>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9"/>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20"/>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1"/>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22"/>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3"/>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4"/>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5"/>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6"/>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8"/>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9"/>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30"/>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31"/>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2"/>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3"/>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4"/>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5"/>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6"/>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7"/>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8"/>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9"/>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40"/>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41"/>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42"/>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3"/>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4"/>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5"/>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6"/>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7"/>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8"/>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9"/>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50"/>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51"/>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52"/>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3"/>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4"/>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5"/>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6"/>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7"/>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8"/>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9"/>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60"/>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1"/>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62"/>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3"/>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4"/>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5"/>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6"/>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7"/>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8"/>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9"/>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70"/>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71"/>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72"/>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3"/>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4"/>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5"/>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6"/>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7"/>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8"/>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9"/>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80"/>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81"/>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82"/>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3"/>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4"/>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5"/>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6"/>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7"/>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8"/>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9"/>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93"/>
          <p:cNvSpPr/>
          <p:nvPr/>
        </p:nvSpPr>
        <p:spPr>
          <a:xfrm>
            <a:off x="0" y="4311650"/>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9" name="Straight Connector 95"/>
          <p:cNvCxnSpPr/>
          <p:nvPr/>
        </p:nvCxnSpPr>
        <p:spPr>
          <a:xfrm>
            <a:off x="0" y="438785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96"/>
          <p:cNvCxnSpPr/>
          <p:nvPr/>
        </p:nvCxnSpPr>
        <p:spPr>
          <a:xfrm>
            <a:off x="0" y="6138863"/>
            <a:ext cx="9144000"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95" name="Title 94"/>
          <p:cNvSpPr>
            <a:spLocks noGrp="1"/>
          </p:cNvSpPr>
          <p:nvPr>
            <p:ph type="title"/>
          </p:nvPr>
        </p:nvSpPr>
        <p:spPr>
          <a:xfrm>
            <a:off x="457200" y="4463568"/>
            <a:ext cx="8305800" cy="1143000"/>
          </a:xfrm>
        </p:spPr>
        <p:txBody>
          <a:bodyPr/>
          <a:lstStyle/>
          <a:p>
            <a:r>
              <a:rPr lang="bg-BG" smtClean="0"/>
              <a:t>Редакт. стил загл. образец</a:t>
            </a:r>
            <a:endParaRPr lang="en-US"/>
          </a:p>
        </p:txBody>
      </p:sp>
      <p:sp>
        <p:nvSpPr>
          <p:cNvPr id="91" name="Date Placeholder 1"/>
          <p:cNvSpPr>
            <a:spLocks noGrp="1"/>
          </p:cNvSpPr>
          <p:nvPr>
            <p:ph type="dt" sz="half" idx="10"/>
          </p:nvPr>
        </p:nvSpPr>
        <p:spPr/>
        <p:txBody>
          <a:bodyPr/>
          <a:lstStyle>
            <a:lvl1pPr>
              <a:defRPr/>
            </a:lvl1pPr>
          </a:lstStyle>
          <a:p>
            <a:pPr>
              <a:defRPr/>
            </a:pPr>
            <a:fld id="{20F0D6C5-2998-4F56-9E2D-30DCB3192DE8}" type="datetimeFigureOut">
              <a:rPr lang="bg-BG"/>
              <a:pPr>
                <a:defRPr/>
              </a:pPr>
              <a:t>29.3.2011 г.</a:t>
            </a:fld>
            <a:endParaRPr lang="bg-BG"/>
          </a:p>
        </p:txBody>
      </p:sp>
      <p:sp>
        <p:nvSpPr>
          <p:cNvPr id="92" name="Footer Placeholder 90"/>
          <p:cNvSpPr>
            <a:spLocks noGrp="1"/>
          </p:cNvSpPr>
          <p:nvPr>
            <p:ph type="ftr" sz="quarter" idx="11"/>
          </p:nvPr>
        </p:nvSpPr>
        <p:spPr/>
        <p:txBody>
          <a:bodyPr/>
          <a:lstStyle>
            <a:lvl1pPr>
              <a:defRPr/>
            </a:lvl1pPr>
          </a:lstStyle>
          <a:p>
            <a:pPr>
              <a:defRPr/>
            </a:pPr>
            <a:endParaRPr lang="bg-BG"/>
          </a:p>
        </p:txBody>
      </p:sp>
      <p:sp>
        <p:nvSpPr>
          <p:cNvPr id="93" name="Slide Number Placeholder 91"/>
          <p:cNvSpPr>
            <a:spLocks noGrp="1"/>
          </p:cNvSpPr>
          <p:nvPr>
            <p:ph type="sldNum" sz="quarter" idx="12"/>
          </p:nvPr>
        </p:nvSpPr>
        <p:spPr/>
        <p:txBody>
          <a:bodyPr/>
          <a:lstStyle>
            <a:lvl1pPr>
              <a:defRPr/>
            </a:lvl1pPr>
          </a:lstStyle>
          <a:p>
            <a:pPr>
              <a:defRPr/>
            </a:pPr>
            <a:fld id="{DBED4FD1-1F86-4E57-B45D-89DF6C17B4BB}" type="slidenum">
              <a:rPr lang="bg-BG"/>
              <a:pPr>
                <a:defRPr/>
              </a:pPr>
              <a:t>‹#›</a:t>
            </a:fld>
            <a:endParaRPr lang="bg-BG"/>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5" name="Date Placeholder 3"/>
          <p:cNvSpPr>
            <a:spLocks noGrp="1"/>
          </p:cNvSpPr>
          <p:nvPr>
            <p:ph type="dt" sz="half" idx="10"/>
          </p:nvPr>
        </p:nvSpPr>
        <p:spPr/>
        <p:txBody>
          <a:bodyPr/>
          <a:lstStyle>
            <a:lvl1pPr>
              <a:defRPr/>
            </a:lvl1pPr>
          </a:lstStyle>
          <a:p>
            <a:pPr>
              <a:defRPr/>
            </a:pPr>
            <a:fld id="{C3D25EDB-9305-4BD5-A828-C948A5CD70D1}" type="datetimeFigureOut">
              <a:rPr lang="bg-BG"/>
              <a:pPr>
                <a:defRPr/>
              </a:pPr>
              <a:t>29.3.2011 г.</a:t>
            </a:fld>
            <a:endParaRPr lang="bg-BG"/>
          </a:p>
        </p:txBody>
      </p:sp>
      <p:sp>
        <p:nvSpPr>
          <p:cNvPr id="6" name="Footer Placeholder 4"/>
          <p:cNvSpPr>
            <a:spLocks noGrp="1"/>
          </p:cNvSpPr>
          <p:nvPr>
            <p:ph type="ftr" sz="quarter" idx="11"/>
          </p:nvPr>
        </p:nvSpPr>
        <p:spPr/>
        <p:txBody>
          <a:bodyPr/>
          <a:lstStyle>
            <a:lvl1pPr>
              <a:defRPr/>
            </a:lvl1pPr>
          </a:lstStyle>
          <a:p>
            <a:pPr>
              <a:defRPr/>
            </a:pPr>
            <a:endParaRPr lang="bg-BG"/>
          </a:p>
        </p:txBody>
      </p:sp>
      <p:sp>
        <p:nvSpPr>
          <p:cNvPr id="7" name="Slide Number Placeholder 5"/>
          <p:cNvSpPr>
            <a:spLocks noGrp="1"/>
          </p:cNvSpPr>
          <p:nvPr>
            <p:ph type="sldNum" sz="quarter" idx="12"/>
          </p:nvPr>
        </p:nvSpPr>
        <p:spPr/>
        <p:txBody>
          <a:bodyPr/>
          <a:lstStyle>
            <a:lvl1pPr>
              <a:defRPr/>
            </a:lvl1pPr>
          </a:lstStyle>
          <a:p>
            <a:pPr>
              <a:defRPr/>
            </a:pPr>
            <a:fld id="{EFF23D55-F84D-4E88-B1E9-F50A97886576}" type="slidenum">
              <a:rPr lang="bg-BG"/>
              <a:pPr>
                <a:defRPr/>
              </a:pPr>
              <a:t>‹#›</a:t>
            </a:fld>
            <a:endParaRPr lang="bg-BG"/>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smtClean="0"/>
              <a:t>Редакт. стил загл. образец</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7" name="Date Placeholder 3"/>
          <p:cNvSpPr>
            <a:spLocks noGrp="1"/>
          </p:cNvSpPr>
          <p:nvPr>
            <p:ph type="dt" sz="half" idx="10"/>
          </p:nvPr>
        </p:nvSpPr>
        <p:spPr/>
        <p:txBody>
          <a:bodyPr/>
          <a:lstStyle>
            <a:lvl1pPr>
              <a:defRPr/>
            </a:lvl1pPr>
          </a:lstStyle>
          <a:p>
            <a:pPr>
              <a:defRPr/>
            </a:pPr>
            <a:fld id="{E810E041-4B27-4B50-83F9-67ABB9F0E682}" type="datetimeFigureOut">
              <a:rPr lang="bg-BG"/>
              <a:pPr>
                <a:defRPr/>
              </a:pPr>
              <a:t>29.3.2011 г.</a:t>
            </a:fld>
            <a:endParaRPr lang="bg-BG"/>
          </a:p>
        </p:txBody>
      </p:sp>
      <p:sp>
        <p:nvSpPr>
          <p:cNvPr id="8" name="Footer Placeholder 4"/>
          <p:cNvSpPr>
            <a:spLocks noGrp="1"/>
          </p:cNvSpPr>
          <p:nvPr>
            <p:ph type="ftr" sz="quarter" idx="11"/>
          </p:nvPr>
        </p:nvSpPr>
        <p:spPr/>
        <p:txBody>
          <a:bodyPr/>
          <a:lstStyle>
            <a:lvl1pPr>
              <a:defRPr/>
            </a:lvl1pPr>
          </a:lstStyle>
          <a:p>
            <a:pPr>
              <a:defRPr/>
            </a:pPr>
            <a:endParaRPr lang="bg-BG"/>
          </a:p>
        </p:txBody>
      </p:sp>
      <p:sp>
        <p:nvSpPr>
          <p:cNvPr id="9" name="Slide Number Placeholder 5"/>
          <p:cNvSpPr>
            <a:spLocks noGrp="1"/>
          </p:cNvSpPr>
          <p:nvPr>
            <p:ph type="sldNum" sz="quarter" idx="12"/>
          </p:nvPr>
        </p:nvSpPr>
        <p:spPr/>
        <p:txBody>
          <a:bodyPr/>
          <a:lstStyle>
            <a:lvl1pPr>
              <a:defRPr/>
            </a:lvl1pPr>
          </a:lstStyle>
          <a:p>
            <a:pPr>
              <a:defRPr/>
            </a:pPr>
            <a:fld id="{47DBAFA6-5C00-4D40-A95C-1D978167E1F0}" type="slidenum">
              <a:rPr lang="bg-BG"/>
              <a:pPr>
                <a:defRPr/>
              </a:pPr>
              <a:t>‹#›</a:t>
            </a:fld>
            <a:endParaRPr lang="bg-BG"/>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Date Placeholder 3"/>
          <p:cNvSpPr>
            <a:spLocks noGrp="1"/>
          </p:cNvSpPr>
          <p:nvPr>
            <p:ph type="dt" sz="half" idx="10"/>
          </p:nvPr>
        </p:nvSpPr>
        <p:spPr/>
        <p:txBody>
          <a:bodyPr/>
          <a:lstStyle>
            <a:lvl1pPr>
              <a:defRPr/>
            </a:lvl1pPr>
          </a:lstStyle>
          <a:p>
            <a:pPr>
              <a:defRPr/>
            </a:pPr>
            <a:fld id="{1DDD0517-1F8C-4248-89E8-75AD47E606D5}" type="datetimeFigureOut">
              <a:rPr lang="bg-BG"/>
              <a:pPr>
                <a:defRPr/>
              </a:pPr>
              <a:t>29.3.2011 г.</a:t>
            </a:fld>
            <a:endParaRPr lang="bg-BG"/>
          </a:p>
        </p:txBody>
      </p:sp>
      <p:sp>
        <p:nvSpPr>
          <p:cNvPr id="4" name="Footer Placeholder 4"/>
          <p:cNvSpPr>
            <a:spLocks noGrp="1"/>
          </p:cNvSpPr>
          <p:nvPr>
            <p:ph type="ftr" sz="quarter" idx="11"/>
          </p:nvPr>
        </p:nvSpPr>
        <p:spPr/>
        <p:txBody>
          <a:bodyPr/>
          <a:lstStyle>
            <a:lvl1pPr>
              <a:defRPr/>
            </a:lvl1pPr>
          </a:lstStyle>
          <a:p>
            <a:pPr>
              <a:defRPr/>
            </a:pPr>
            <a:endParaRPr lang="bg-BG"/>
          </a:p>
        </p:txBody>
      </p:sp>
      <p:sp>
        <p:nvSpPr>
          <p:cNvPr id="5" name="Slide Number Placeholder 5"/>
          <p:cNvSpPr>
            <a:spLocks noGrp="1"/>
          </p:cNvSpPr>
          <p:nvPr>
            <p:ph type="sldNum" sz="quarter" idx="12"/>
          </p:nvPr>
        </p:nvSpPr>
        <p:spPr/>
        <p:txBody>
          <a:bodyPr/>
          <a:lstStyle>
            <a:lvl1pPr>
              <a:defRPr/>
            </a:lvl1pPr>
          </a:lstStyle>
          <a:p>
            <a:pPr>
              <a:defRPr/>
            </a:pPr>
            <a:fld id="{2F7FEFEB-F90B-4E6F-B64A-F48B8BA2EB46}" type="slidenum">
              <a:rPr lang="bg-BG"/>
              <a:pPr>
                <a:defRPr/>
              </a:pPr>
              <a:t>‹#›</a:t>
            </a:fld>
            <a:endParaRPr lang="bg-BG"/>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AF430D-916F-4E98-9DB0-331B5E616EF2}" type="datetimeFigureOut">
              <a:rPr lang="bg-BG"/>
              <a:pPr>
                <a:defRPr/>
              </a:pPr>
              <a:t>29.3.2011 г.</a:t>
            </a:fld>
            <a:endParaRPr lang="bg-BG"/>
          </a:p>
        </p:txBody>
      </p:sp>
      <p:sp>
        <p:nvSpPr>
          <p:cNvPr id="3" name="Footer Placeholder 4"/>
          <p:cNvSpPr>
            <a:spLocks noGrp="1"/>
          </p:cNvSpPr>
          <p:nvPr>
            <p:ph type="ftr" sz="quarter" idx="11"/>
          </p:nvPr>
        </p:nvSpPr>
        <p:spPr/>
        <p:txBody>
          <a:bodyPr/>
          <a:lstStyle>
            <a:lvl1pPr>
              <a:defRPr/>
            </a:lvl1pPr>
          </a:lstStyle>
          <a:p>
            <a:pPr>
              <a:defRPr/>
            </a:pPr>
            <a:endParaRPr lang="bg-BG"/>
          </a:p>
        </p:txBody>
      </p:sp>
      <p:sp>
        <p:nvSpPr>
          <p:cNvPr id="4" name="Slide Number Placeholder 5"/>
          <p:cNvSpPr>
            <a:spLocks noGrp="1"/>
          </p:cNvSpPr>
          <p:nvPr>
            <p:ph type="sldNum" sz="quarter" idx="12"/>
          </p:nvPr>
        </p:nvSpPr>
        <p:spPr/>
        <p:txBody>
          <a:bodyPr/>
          <a:lstStyle>
            <a:lvl1pPr>
              <a:defRPr/>
            </a:lvl1pPr>
          </a:lstStyle>
          <a:p>
            <a:pPr>
              <a:defRPr/>
            </a:pPr>
            <a:fld id="{A43EDEEF-D888-404B-AF2C-F0717BC3B283}" type="slidenum">
              <a:rPr lang="bg-BG"/>
              <a:pPr>
                <a:defRPr/>
              </a:pPr>
              <a:t>‹#›</a:t>
            </a:fld>
            <a:endParaRPr lang="bg-BG"/>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spTree>
      <p:nvGrpSpPr>
        <p:cNvPr id="1" name=""/>
        <p:cNvGrpSpPr/>
        <p:nvPr/>
      </p:nvGrpSpPr>
      <p:grpSpPr>
        <a:xfrm>
          <a:off x="0" y="0"/>
          <a:ext cx="0" cy="0"/>
          <a:chOff x="0" y="0"/>
          <a:chExt cx="0" cy="0"/>
        </a:xfrm>
      </p:grpSpPr>
      <p:sp>
        <p:nvSpPr>
          <p:cNvPr id="5" name="Rectangle 36"/>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6" name="Straight Connector 38"/>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40"/>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42"/>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2" name="Title 1"/>
          <p:cNvSpPr>
            <a:spLocks noGrp="1"/>
          </p:cNvSpPr>
          <p:nvPr>
            <p:ph type="title"/>
          </p:nvPr>
        </p:nvSpPr>
        <p:spPr>
          <a:xfrm>
            <a:off x="152400" y="1901952"/>
            <a:ext cx="2377440" cy="13716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bg-BG" smtClean="0"/>
              <a:t>Редакт. стил загл. образец</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9" name="Date Placeholder 4"/>
          <p:cNvSpPr>
            <a:spLocks noGrp="1"/>
          </p:cNvSpPr>
          <p:nvPr>
            <p:ph type="dt" sz="half" idx="10"/>
          </p:nvPr>
        </p:nvSpPr>
        <p:spPr/>
        <p:txBody>
          <a:bodyPr/>
          <a:lstStyle>
            <a:lvl1pPr>
              <a:defRPr/>
            </a:lvl1pPr>
          </a:lstStyle>
          <a:p>
            <a:pPr>
              <a:defRPr/>
            </a:pPr>
            <a:fld id="{F5894FF0-DF86-42CF-9114-ADBD4A8AA143}" type="datetimeFigureOut">
              <a:rPr lang="bg-BG"/>
              <a:pPr>
                <a:defRPr/>
              </a:pPr>
              <a:t>29.3.2011 г.</a:t>
            </a:fld>
            <a:endParaRPr lang="bg-BG"/>
          </a:p>
        </p:txBody>
      </p:sp>
      <p:sp>
        <p:nvSpPr>
          <p:cNvPr id="10" name="Footer Placeholder 5"/>
          <p:cNvSpPr>
            <a:spLocks noGrp="1"/>
          </p:cNvSpPr>
          <p:nvPr>
            <p:ph type="ftr" sz="quarter" idx="11"/>
          </p:nvPr>
        </p:nvSpPr>
        <p:spPr/>
        <p:txBody>
          <a:bodyPr/>
          <a:lstStyle>
            <a:lvl1pPr>
              <a:defRPr/>
            </a:lvl1pPr>
          </a:lstStyle>
          <a:p>
            <a:pPr>
              <a:defRPr/>
            </a:pPr>
            <a:endParaRPr lang="bg-BG"/>
          </a:p>
        </p:txBody>
      </p:sp>
      <p:sp>
        <p:nvSpPr>
          <p:cNvPr id="11" name="Slide Number Placeholder 6"/>
          <p:cNvSpPr>
            <a:spLocks noGrp="1"/>
          </p:cNvSpPr>
          <p:nvPr>
            <p:ph type="sldNum" sz="quarter" idx="12"/>
          </p:nvPr>
        </p:nvSpPr>
        <p:spPr/>
        <p:txBody>
          <a:bodyPr/>
          <a:lstStyle>
            <a:lvl1pPr>
              <a:defRPr/>
            </a:lvl1pPr>
          </a:lstStyle>
          <a:p>
            <a:pPr>
              <a:defRPr/>
            </a:pPr>
            <a:fld id="{E82C0E78-0B58-49C7-BB6B-17ACBEFD26B9}" type="slidenum">
              <a:rPr lang="bg-BG"/>
              <a:pPr>
                <a:defRPr/>
              </a:pPr>
              <a:t>‹#›</a:t>
            </a:fld>
            <a:endParaRPr lang="bg-BG"/>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err="1" smtClean="0"/>
              <a:t>Редакт</a:t>
            </a:r>
            <a:r>
              <a:rPr lang="bg-BG" dirty="0" smtClean="0"/>
              <a:t>. стил загл. образец</a:t>
            </a:r>
            <a:endParaRPr lang="bg-BG" dirty="0"/>
          </a:p>
        </p:txBody>
      </p:sp>
      <p:sp>
        <p:nvSpPr>
          <p:cNvPr id="3" name="Контейнер за съдържание 2"/>
          <p:cNvSpPr>
            <a:spLocks noGrp="1"/>
          </p:cNvSpPr>
          <p:nvPr>
            <p:ph idx="1"/>
          </p:nvPr>
        </p:nvSpPr>
        <p:spPr/>
        <p:txBody>
          <a:bodyPr/>
          <a:lstStyle/>
          <a:p>
            <a:pPr lvl="0"/>
            <a:r>
              <a:rPr lang="bg-BG" dirty="0" smtClean="0"/>
              <a:t>Щракнете, за да редактирате стиловете на текста в образеца</a:t>
            </a:r>
          </a:p>
          <a:p>
            <a:pPr lvl="1"/>
            <a:r>
              <a:rPr lang="bg-BG" dirty="0" smtClean="0"/>
              <a:t>Второ ниво</a:t>
            </a:r>
          </a:p>
          <a:p>
            <a:pPr lvl="2"/>
            <a:r>
              <a:rPr lang="bg-BG" dirty="0" smtClean="0"/>
              <a:t>Трето ниво</a:t>
            </a:r>
          </a:p>
          <a:p>
            <a:pPr lvl="3"/>
            <a:r>
              <a:rPr lang="bg-BG" dirty="0" smtClean="0"/>
              <a:t>Четвърто ниво</a:t>
            </a:r>
          </a:p>
          <a:p>
            <a:pPr lvl="4"/>
            <a:r>
              <a:rPr lang="bg-BG" dirty="0" smtClean="0"/>
              <a:t>Пето ниво</a:t>
            </a:r>
            <a:endParaRPr lang="bg-BG" dirty="0"/>
          </a:p>
        </p:txBody>
      </p:sp>
      <p:sp>
        <p:nvSpPr>
          <p:cNvPr id="4" name="Rectangle 4"/>
          <p:cNvSpPr>
            <a:spLocks noGrp="1" noChangeArrowheads="1"/>
          </p:cNvSpPr>
          <p:nvPr>
            <p:ph type="dt" sz="half" idx="10"/>
          </p:nvPr>
        </p:nvSpPr>
        <p:spPr>
          <a:ln/>
        </p:spPr>
        <p:txBody>
          <a:bodyPr/>
          <a:lstStyle>
            <a:lvl1pPr>
              <a:defRPr/>
            </a:lvl1pPr>
          </a:lstStyle>
          <a:p>
            <a:pPr>
              <a:defRPr/>
            </a:pPr>
            <a:fld id="{7B939D7F-B7B3-4D6D-801E-79213E0660F1}" type="datetimeFigureOut">
              <a:rPr lang="bg-BG"/>
              <a:pPr>
                <a:defRPr/>
              </a:pPr>
              <a:t>29.3.2011 г.</a:t>
            </a:fld>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0C16795B-DC4A-4B2A-A212-D7A392B4DE31}" type="slidenum">
              <a:rPr lang="bg-BG"/>
              <a:pPr>
                <a:defRPr/>
              </a:pPr>
              <a:t>‹#›</a:t>
            </a:fld>
            <a:endParaRPr lang="bg-BG"/>
          </a:p>
        </p:txBody>
      </p:sp>
    </p:spTree>
  </p:cSld>
  <p:clrMapOvr>
    <a:masterClrMapping/>
  </p:clrMapOvr>
  <p:transition spd="med" advClick="0" advTm="3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sp>
        <p:nvSpPr>
          <p:cNvPr id="5" name="Rectangle 32"/>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6" name="Straight Connector 33"/>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34"/>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59"/>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bg-BG" noProof="0" smtClean="0"/>
              <a:t>Щракнете върху иконата, за да добавите картина</a:t>
            </a:r>
            <a:endParaRPr lang="en-US" noProof="0"/>
          </a:p>
        </p:txBody>
      </p:sp>
      <p:sp>
        <p:nvSpPr>
          <p:cNvPr id="2" name="Title 1"/>
          <p:cNvSpPr>
            <a:spLocks noGrp="1"/>
          </p:cNvSpPr>
          <p:nvPr>
            <p:ph type="title"/>
          </p:nvPr>
        </p:nvSpPr>
        <p:spPr>
          <a:xfrm>
            <a:off x="155448" y="1905000"/>
            <a:ext cx="2377440" cy="13716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bg-BG" smtClean="0"/>
              <a:t>Редакт. стил загл. образец</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9" name="Date Placeholder 4"/>
          <p:cNvSpPr>
            <a:spLocks noGrp="1"/>
          </p:cNvSpPr>
          <p:nvPr>
            <p:ph type="dt" sz="half" idx="10"/>
          </p:nvPr>
        </p:nvSpPr>
        <p:spPr/>
        <p:txBody>
          <a:bodyPr/>
          <a:lstStyle>
            <a:lvl1pPr>
              <a:defRPr/>
            </a:lvl1pPr>
          </a:lstStyle>
          <a:p>
            <a:pPr>
              <a:defRPr/>
            </a:pPr>
            <a:fld id="{D6DFDE2D-E254-4BFC-A19C-9B2E271C15E2}" type="datetimeFigureOut">
              <a:rPr lang="bg-BG"/>
              <a:pPr>
                <a:defRPr/>
              </a:pPr>
              <a:t>29.3.2011 г.</a:t>
            </a:fld>
            <a:endParaRPr lang="bg-BG"/>
          </a:p>
        </p:txBody>
      </p:sp>
      <p:sp>
        <p:nvSpPr>
          <p:cNvPr id="10" name="Footer Placeholder 5"/>
          <p:cNvSpPr>
            <a:spLocks noGrp="1"/>
          </p:cNvSpPr>
          <p:nvPr>
            <p:ph type="ftr" sz="quarter" idx="11"/>
          </p:nvPr>
        </p:nvSpPr>
        <p:spPr/>
        <p:txBody>
          <a:bodyPr/>
          <a:lstStyle>
            <a:lvl1pPr>
              <a:defRPr/>
            </a:lvl1pPr>
          </a:lstStyle>
          <a:p>
            <a:pPr>
              <a:defRPr/>
            </a:pPr>
            <a:endParaRPr lang="bg-BG"/>
          </a:p>
        </p:txBody>
      </p:sp>
      <p:sp>
        <p:nvSpPr>
          <p:cNvPr id="11" name="Slide Number Placeholder 6"/>
          <p:cNvSpPr>
            <a:spLocks noGrp="1"/>
          </p:cNvSpPr>
          <p:nvPr>
            <p:ph type="sldNum" sz="quarter" idx="12"/>
          </p:nvPr>
        </p:nvSpPr>
        <p:spPr/>
        <p:txBody>
          <a:bodyPr/>
          <a:lstStyle>
            <a:lvl1pPr>
              <a:defRPr/>
            </a:lvl1pPr>
          </a:lstStyle>
          <a:p>
            <a:pPr>
              <a:defRPr/>
            </a:pPr>
            <a:fld id="{16EFE2FE-CEAA-4786-9DD0-C4BE94A3CB2B}" type="slidenum">
              <a:rPr lang="bg-BG"/>
              <a:pPr>
                <a:defRPr/>
              </a:pPr>
              <a:t>‹#›</a:t>
            </a:fld>
            <a:endParaRPr lang="bg-BG"/>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Vertical Text Placeholder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lvl1pPr>
              <a:defRPr/>
            </a:lvl1pPr>
          </a:lstStyle>
          <a:p>
            <a:pPr>
              <a:defRPr/>
            </a:pPr>
            <a:fld id="{BAE9529E-B8A1-46C2-ADC1-521ACAE11322}" type="datetimeFigureOut">
              <a:rPr lang="bg-BG"/>
              <a:pPr>
                <a:defRPr/>
              </a:pPr>
              <a:t>29.3.2011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4CC220F0-B5C3-48E7-AF1B-E04CCE9A4CF9}" type="slidenum">
              <a:rPr lang="bg-BG"/>
              <a:pPr>
                <a:defRPr/>
              </a:pPr>
              <a:t>‹#›</a:t>
            </a:fld>
            <a:endParaRPr lang="bg-BG"/>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bg-BG" smtClean="0"/>
              <a:t>Редакт. стил загл. образец</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lvl1pPr>
              <a:defRPr/>
            </a:lvl1pPr>
          </a:lstStyle>
          <a:p>
            <a:pPr>
              <a:defRPr/>
            </a:pPr>
            <a:fld id="{AC80B8F0-9F60-4918-BBBD-C46F6F7C3129}" type="datetimeFigureOut">
              <a:rPr lang="bg-BG"/>
              <a:pPr>
                <a:defRPr/>
              </a:pPr>
              <a:t>29.3.2011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9F02AA62-4F60-4679-90BF-BED81F334D53}" type="slidenum">
              <a:rPr lang="bg-BG"/>
              <a:pPr>
                <a:defRPr/>
              </a:pPr>
              <a:t>‹#›</a:t>
            </a:fld>
            <a:endParaRPr lang="bg-BG"/>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Rectangle 4"/>
          <p:cNvSpPr>
            <a:spLocks noGrp="1" noChangeArrowheads="1"/>
          </p:cNvSpPr>
          <p:nvPr>
            <p:ph type="dt" sz="half" idx="10"/>
          </p:nvPr>
        </p:nvSpPr>
        <p:spPr>
          <a:ln/>
        </p:spPr>
        <p:txBody>
          <a:bodyPr/>
          <a:lstStyle>
            <a:lvl1pPr>
              <a:defRPr/>
            </a:lvl1pPr>
          </a:lstStyle>
          <a:p>
            <a:pPr>
              <a:defRPr/>
            </a:pPr>
            <a:fld id="{638412B8-46E0-4E55-B052-319A8CE26E23}" type="datetimeFigureOut">
              <a:rPr lang="bg-BG"/>
              <a:pPr>
                <a:defRPr/>
              </a:pPr>
              <a:t>29.3.2011 г.</a:t>
            </a:fld>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9B51AD48-C4D2-498E-9C5A-C25F29433FEC}" type="slidenum">
              <a:rPr lang="bg-BG"/>
              <a:pPr>
                <a:defRPr/>
              </a:pPr>
              <a:t>‹#›</a:t>
            </a:fld>
            <a:endParaRPr lang="bg-BG"/>
          </a:p>
        </p:txBody>
      </p:sp>
    </p:spTree>
  </p:cSld>
  <p:clrMapOvr>
    <a:masterClrMapping/>
  </p:clrMapOvr>
  <p:transition spd="med" advClick="0"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381000" y="1676400"/>
            <a:ext cx="411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76400"/>
            <a:ext cx="411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Rectangle 4"/>
          <p:cNvSpPr>
            <a:spLocks noGrp="1" noChangeArrowheads="1"/>
          </p:cNvSpPr>
          <p:nvPr>
            <p:ph type="dt" sz="half" idx="10"/>
          </p:nvPr>
        </p:nvSpPr>
        <p:spPr>
          <a:ln/>
        </p:spPr>
        <p:txBody>
          <a:bodyPr/>
          <a:lstStyle>
            <a:lvl1pPr>
              <a:defRPr/>
            </a:lvl1pPr>
          </a:lstStyle>
          <a:p>
            <a:pPr>
              <a:defRPr/>
            </a:pPr>
            <a:fld id="{BBA78F38-7FD0-4DFA-B5E6-655A6044552F}" type="datetimeFigureOut">
              <a:rPr lang="bg-BG"/>
              <a:pPr>
                <a:defRPr/>
              </a:pPr>
              <a:t>29.3.2011 г.</a:t>
            </a:fld>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7E6D84B5-31C5-4031-9C07-8EFC017338AA}" type="slidenum">
              <a:rPr lang="bg-BG"/>
              <a:pPr>
                <a:defRPr/>
              </a:pPr>
              <a:t>‹#›</a:t>
            </a:fld>
            <a:endParaRPr lang="bg-BG"/>
          </a:p>
        </p:txBody>
      </p:sp>
    </p:spTree>
  </p:cSld>
  <p:clrMapOvr>
    <a:masterClrMapping/>
  </p:clrMapOvr>
  <p:transition spd="med" advClick="0" advTm="3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Rectangle 4"/>
          <p:cNvSpPr>
            <a:spLocks noGrp="1" noChangeArrowheads="1"/>
          </p:cNvSpPr>
          <p:nvPr>
            <p:ph type="dt" sz="half" idx="10"/>
          </p:nvPr>
        </p:nvSpPr>
        <p:spPr>
          <a:ln/>
        </p:spPr>
        <p:txBody>
          <a:bodyPr/>
          <a:lstStyle>
            <a:lvl1pPr>
              <a:defRPr/>
            </a:lvl1pPr>
          </a:lstStyle>
          <a:p>
            <a:pPr>
              <a:defRPr/>
            </a:pPr>
            <a:fld id="{787713FB-2C5C-4E4F-9466-CA73A43FBDD2}" type="datetimeFigureOut">
              <a:rPr lang="bg-BG"/>
              <a:pPr>
                <a:defRPr/>
              </a:pPr>
              <a:t>29.3.2011 г.</a:t>
            </a:fld>
            <a:endParaRPr lang="bg-BG"/>
          </a:p>
        </p:txBody>
      </p:sp>
      <p:sp>
        <p:nvSpPr>
          <p:cNvPr id="8" name="Rectangle 5"/>
          <p:cNvSpPr>
            <a:spLocks noGrp="1" noChangeArrowheads="1"/>
          </p:cNvSpPr>
          <p:nvPr>
            <p:ph type="ftr" sz="quarter" idx="11"/>
          </p:nvPr>
        </p:nvSpPr>
        <p:spPr>
          <a:ln/>
        </p:spPr>
        <p:txBody>
          <a:bodyPr/>
          <a:lstStyle>
            <a:lvl1pPr>
              <a:defRPr/>
            </a:lvl1pPr>
          </a:lstStyle>
          <a:p>
            <a:pPr>
              <a:defRPr/>
            </a:pPr>
            <a:endParaRPr lang="bg-BG"/>
          </a:p>
        </p:txBody>
      </p:sp>
      <p:sp>
        <p:nvSpPr>
          <p:cNvPr id="9" name="Rectangle 6"/>
          <p:cNvSpPr>
            <a:spLocks noGrp="1" noChangeArrowheads="1"/>
          </p:cNvSpPr>
          <p:nvPr>
            <p:ph type="sldNum" sz="quarter" idx="12"/>
          </p:nvPr>
        </p:nvSpPr>
        <p:spPr>
          <a:ln/>
        </p:spPr>
        <p:txBody>
          <a:bodyPr/>
          <a:lstStyle>
            <a:lvl1pPr>
              <a:defRPr/>
            </a:lvl1pPr>
          </a:lstStyle>
          <a:p>
            <a:pPr>
              <a:defRPr/>
            </a:pPr>
            <a:fld id="{3FE49C7D-85CA-4919-9CD0-8D5067785A42}" type="slidenum">
              <a:rPr lang="bg-BG"/>
              <a:pPr>
                <a:defRPr/>
              </a:pPr>
              <a:t>‹#›</a:t>
            </a:fld>
            <a:endParaRPr lang="bg-BG"/>
          </a:p>
        </p:txBody>
      </p:sp>
    </p:spTree>
  </p:cSld>
  <p:clrMapOvr>
    <a:masterClrMapping/>
  </p:clrMapOvr>
  <p:transition spd="med" advClick="0"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Rectangle 4"/>
          <p:cNvSpPr>
            <a:spLocks noGrp="1" noChangeArrowheads="1"/>
          </p:cNvSpPr>
          <p:nvPr>
            <p:ph type="dt" sz="half" idx="10"/>
          </p:nvPr>
        </p:nvSpPr>
        <p:spPr>
          <a:ln/>
        </p:spPr>
        <p:txBody>
          <a:bodyPr/>
          <a:lstStyle>
            <a:lvl1pPr>
              <a:defRPr/>
            </a:lvl1pPr>
          </a:lstStyle>
          <a:p>
            <a:pPr>
              <a:defRPr/>
            </a:pPr>
            <a:fld id="{45A54A48-CEFA-4936-9083-BA1FD457A2F3}" type="datetimeFigureOut">
              <a:rPr lang="bg-BG"/>
              <a:pPr>
                <a:defRPr/>
              </a:pPr>
              <a:t>29.3.2011 г.</a:t>
            </a:fld>
            <a:endParaRPr lang="bg-BG"/>
          </a:p>
        </p:txBody>
      </p:sp>
      <p:sp>
        <p:nvSpPr>
          <p:cNvPr id="4" name="Rectangle 5"/>
          <p:cNvSpPr>
            <a:spLocks noGrp="1" noChangeArrowheads="1"/>
          </p:cNvSpPr>
          <p:nvPr>
            <p:ph type="ftr" sz="quarter" idx="11"/>
          </p:nvPr>
        </p:nvSpPr>
        <p:spPr>
          <a:ln/>
        </p:spPr>
        <p:txBody>
          <a:bodyPr/>
          <a:lstStyle>
            <a:lvl1pPr>
              <a:defRPr/>
            </a:lvl1pPr>
          </a:lstStyle>
          <a:p>
            <a:pPr>
              <a:defRPr/>
            </a:pPr>
            <a:endParaRPr lang="bg-BG"/>
          </a:p>
        </p:txBody>
      </p:sp>
      <p:sp>
        <p:nvSpPr>
          <p:cNvPr id="5" name="Rectangle 6"/>
          <p:cNvSpPr>
            <a:spLocks noGrp="1" noChangeArrowheads="1"/>
          </p:cNvSpPr>
          <p:nvPr>
            <p:ph type="sldNum" sz="quarter" idx="12"/>
          </p:nvPr>
        </p:nvSpPr>
        <p:spPr>
          <a:ln/>
        </p:spPr>
        <p:txBody>
          <a:bodyPr/>
          <a:lstStyle>
            <a:lvl1pPr>
              <a:defRPr/>
            </a:lvl1pPr>
          </a:lstStyle>
          <a:p>
            <a:pPr>
              <a:defRPr/>
            </a:pPr>
            <a:fld id="{04A9CF8C-FD67-439B-BFDB-71FE53897182}" type="slidenum">
              <a:rPr lang="bg-BG"/>
              <a:pPr>
                <a:defRPr/>
              </a:pPr>
              <a:t>‹#›</a:t>
            </a:fld>
            <a:endParaRPr lang="bg-BG"/>
          </a:p>
        </p:txBody>
      </p:sp>
    </p:spTree>
  </p:cSld>
  <p:clrMapOvr>
    <a:masterClrMapping/>
  </p:clrMapOvr>
  <p:transition spd="med" advClick="0"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1F8F592-2957-4E2A-B63E-29ED90A7663F}" type="datetimeFigureOut">
              <a:rPr lang="bg-BG"/>
              <a:pPr>
                <a:defRPr/>
              </a:pPr>
              <a:t>29.3.2011 г.</a:t>
            </a:fld>
            <a:endParaRPr lang="bg-BG"/>
          </a:p>
        </p:txBody>
      </p:sp>
      <p:sp>
        <p:nvSpPr>
          <p:cNvPr id="3" name="Rectangle 5"/>
          <p:cNvSpPr>
            <a:spLocks noGrp="1" noChangeArrowheads="1"/>
          </p:cNvSpPr>
          <p:nvPr>
            <p:ph type="ftr" sz="quarter" idx="11"/>
          </p:nvPr>
        </p:nvSpPr>
        <p:spPr>
          <a:ln/>
        </p:spPr>
        <p:txBody>
          <a:bodyPr/>
          <a:lstStyle>
            <a:lvl1pPr>
              <a:defRPr/>
            </a:lvl1pPr>
          </a:lstStyle>
          <a:p>
            <a:pPr>
              <a:defRPr/>
            </a:pPr>
            <a:endParaRPr lang="bg-BG"/>
          </a:p>
        </p:txBody>
      </p:sp>
      <p:sp>
        <p:nvSpPr>
          <p:cNvPr id="4" name="Rectangle 6"/>
          <p:cNvSpPr>
            <a:spLocks noGrp="1" noChangeArrowheads="1"/>
          </p:cNvSpPr>
          <p:nvPr>
            <p:ph type="sldNum" sz="quarter" idx="12"/>
          </p:nvPr>
        </p:nvSpPr>
        <p:spPr>
          <a:ln/>
        </p:spPr>
        <p:txBody>
          <a:bodyPr/>
          <a:lstStyle>
            <a:lvl1pPr>
              <a:defRPr/>
            </a:lvl1pPr>
          </a:lstStyle>
          <a:p>
            <a:pPr>
              <a:defRPr/>
            </a:pPr>
            <a:fld id="{3E6B5AE4-B9CF-4263-B419-786906B88CBC}" type="slidenum">
              <a:rPr lang="bg-BG"/>
              <a:pPr>
                <a:defRPr/>
              </a:pPr>
              <a:t>‹#›</a:t>
            </a:fld>
            <a:endParaRPr lang="bg-BG"/>
          </a:p>
        </p:txBody>
      </p:sp>
    </p:spTree>
  </p:cSld>
  <p:clrMapOvr>
    <a:masterClrMapping/>
  </p:clrMapOvr>
  <p:transition spd="med" advClick="0" advTm="3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Rectangle 4"/>
          <p:cNvSpPr>
            <a:spLocks noGrp="1" noChangeArrowheads="1"/>
          </p:cNvSpPr>
          <p:nvPr>
            <p:ph type="dt" sz="half" idx="10"/>
          </p:nvPr>
        </p:nvSpPr>
        <p:spPr>
          <a:ln/>
        </p:spPr>
        <p:txBody>
          <a:bodyPr/>
          <a:lstStyle>
            <a:lvl1pPr>
              <a:defRPr/>
            </a:lvl1pPr>
          </a:lstStyle>
          <a:p>
            <a:pPr>
              <a:defRPr/>
            </a:pPr>
            <a:fld id="{C5CC80CE-563A-40C7-B9D5-9BCBD57EA0D8}" type="datetimeFigureOut">
              <a:rPr lang="bg-BG"/>
              <a:pPr>
                <a:defRPr/>
              </a:pPr>
              <a:t>29.3.2011 г.</a:t>
            </a:fld>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30EC56C6-D3C4-4CE9-966B-670B98A43CBA}" type="slidenum">
              <a:rPr lang="bg-BG"/>
              <a:pPr>
                <a:defRPr/>
              </a:pPr>
              <a:t>‹#›</a:t>
            </a:fld>
            <a:endParaRPr lang="bg-BG"/>
          </a:p>
        </p:txBody>
      </p:sp>
    </p:spTree>
  </p:cSld>
  <p:clrMapOvr>
    <a:masterClrMapping/>
  </p:clrMapOvr>
  <p:transition spd="med" advClick="0" advTm="3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bg-BG" noProof="0" smtClean="0"/>
              <a:t>Щракнете върху иконата, за да добавите картина</a:t>
            </a:r>
            <a:endParaRPr lang="bg-BG" noProof="0"/>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Rectangle 4"/>
          <p:cNvSpPr>
            <a:spLocks noGrp="1" noChangeArrowheads="1"/>
          </p:cNvSpPr>
          <p:nvPr>
            <p:ph type="dt" sz="half" idx="10"/>
          </p:nvPr>
        </p:nvSpPr>
        <p:spPr>
          <a:ln/>
        </p:spPr>
        <p:txBody>
          <a:bodyPr/>
          <a:lstStyle>
            <a:lvl1pPr>
              <a:defRPr/>
            </a:lvl1pPr>
          </a:lstStyle>
          <a:p>
            <a:pPr>
              <a:defRPr/>
            </a:pPr>
            <a:fld id="{D926439E-1E7F-49C6-ACC8-09B7E1A487D0}" type="datetimeFigureOut">
              <a:rPr lang="bg-BG"/>
              <a:pPr>
                <a:defRPr/>
              </a:pPr>
              <a:t>29.3.2011 г.</a:t>
            </a:fld>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E3B9F9C3-424A-4FFF-B583-7A2D08F57D3C}" type="slidenum">
              <a:rPr lang="bg-BG"/>
              <a:pPr>
                <a:defRPr/>
              </a:pPr>
              <a:t>‹#›</a:t>
            </a:fld>
            <a:endParaRPr lang="bg-BG"/>
          </a:p>
        </p:txBody>
      </p:sp>
    </p:spTree>
  </p:cSld>
  <p:clrMapOvr>
    <a:masterClrMapping/>
  </p:clrMapOvr>
  <p:transition spd="med" advClick="0" advTm="3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58763"/>
            <a:ext cx="8382000" cy="1311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bg-BG" smtClean="0"/>
              <a:t>Щракнете, за да редактирате стила на заглавието в образеца</a:t>
            </a:r>
          </a:p>
        </p:txBody>
      </p:sp>
      <p:sp>
        <p:nvSpPr>
          <p:cNvPr id="1027" name="Rectangle 3"/>
          <p:cNvSpPr>
            <a:spLocks noGrp="1" noChangeArrowheads="1"/>
          </p:cNvSpPr>
          <p:nvPr>
            <p:ph type="body" idx="1"/>
          </p:nvPr>
        </p:nvSpPr>
        <p:spPr bwMode="auto">
          <a:xfrm>
            <a:off x="381000" y="16764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p>
        </p:txBody>
      </p:sp>
      <p:sp>
        <p:nvSpPr>
          <p:cNvPr id="1028" name="Rectangle 4"/>
          <p:cNvSpPr>
            <a:spLocks noGrp="1" noChangeArrowheads="1"/>
          </p:cNvSpPr>
          <p:nvPr>
            <p:ph type="dt" sz="half" idx="2"/>
          </p:nvPr>
        </p:nvSpPr>
        <p:spPr bwMode="auto">
          <a:xfrm>
            <a:off x="2819400" y="6248400"/>
            <a:ext cx="12954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smtClean="0">
                <a:latin typeface="+mn-lt"/>
              </a:defRPr>
            </a:lvl1pPr>
          </a:lstStyle>
          <a:p>
            <a:pPr>
              <a:defRPr/>
            </a:pPr>
            <a:fld id="{340EBE2A-BA0B-404F-A046-1C1EE881FFAF}" type="datetimeFigureOut">
              <a:rPr lang="bg-BG"/>
              <a:pPr>
                <a:defRPr/>
              </a:pPr>
              <a:t>29.3.2011 г.</a:t>
            </a:fld>
            <a:endParaRPr lang="bg-BG"/>
          </a:p>
        </p:txBody>
      </p:sp>
      <p:sp>
        <p:nvSpPr>
          <p:cNvPr id="1029" name="Rectangle 5"/>
          <p:cNvSpPr>
            <a:spLocks noGrp="1" noChangeArrowheads="1"/>
          </p:cNvSpPr>
          <p:nvPr>
            <p:ph type="ftr" sz="quarter" idx="3"/>
          </p:nvPr>
        </p:nvSpPr>
        <p:spPr bwMode="auto">
          <a:xfrm>
            <a:off x="43434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a:latin typeface="+mn-lt"/>
              </a:defRPr>
            </a:lvl1pPr>
          </a:lstStyle>
          <a:p>
            <a:pPr>
              <a:defRPr/>
            </a:pPr>
            <a:endParaRPr lang="bg-BG"/>
          </a:p>
        </p:txBody>
      </p:sp>
      <p:sp>
        <p:nvSpPr>
          <p:cNvPr id="1030" name="Rectangle 6"/>
          <p:cNvSpPr>
            <a:spLocks noGrp="1" noChangeArrowheads="1"/>
          </p:cNvSpPr>
          <p:nvPr>
            <p:ph type="sldNum" sz="quarter" idx="4"/>
          </p:nvPr>
        </p:nvSpPr>
        <p:spPr bwMode="auto">
          <a:xfrm>
            <a:off x="7467600" y="6248400"/>
            <a:ext cx="12954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smtClean="0">
                <a:latin typeface="+mn-lt"/>
              </a:defRPr>
            </a:lvl1pPr>
          </a:lstStyle>
          <a:p>
            <a:pPr>
              <a:defRPr/>
            </a:pPr>
            <a:fld id="{779E6F2A-C83A-4808-9AF3-93FD6BF0B774}" type="slidenum">
              <a:rPr lang="bg-BG"/>
              <a:pPr>
                <a:defRPr/>
              </a:pPr>
              <a:t>‹#›</a:t>
            </a:fld>
            <a:endParaRPr lang="bg-BG"/>
          </a:p>
        </p:txBody>
      </p:sp>
    </p:spTree>
  </p:cSld>
  <p:clrMap bg1="lt1" tx1="dk1" bg2="lt2" tx2="dk2" accent1="accent1" accent2="accent2" accent3="accent3" accent4="accent4" accent5="accent5" accent6="accent6" hlink="hlink" folHlink="folHlink"/>
  <p:sldLayoutIdLst>
    <p:sldLayoutId id="2147483695"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transition spd="med" advClick="0" advTm="3000">
    <p:fade/>
  </p:transition>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225" y="136525"/>
            <a:ext cx="8869363" cy="658495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bg-BG" smtClean="0"/>
              <a:t>Редакт. стил загл. образец</a:t>
            </a:r>
            <a:endParaRPr lang="en-US" dirty="0"/>
          </a:p>
        </p:txBody>
      </p:sp>
      <p:sp>
        <p:nvSpPr>
          <p:cNvPr id="1331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smtClean="0"/>
          </a:p>
        </p:txBody>
      </p:sp>
      <p:sp>
        <p:nvSpPr>
          <p:cNvPr id="4" name="Date Placeholder 3"/>
          <p:cNvSpPr>
            <a:spLocks noGrp="1"/>
          </p:cNvSpPr>
          <p:nvPr>
            <p:ph type="dt" sz="half" idx="2"/>
          </p:nvPr>
        </p:nvSpPr>
        <p:spPr>
          <a:xfrm>
            <a:off x="457200" y="63119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defRPr>
            </a:lvl1pPr>
          </a:lstStyle>
          <a:p>
            <a:pPr>
              <a:defRPr/>
            </a:pPr>
            <a:fld id="{F991AD06-C400-4122-89B7-619338CB752D}" type="datetimeFigureOut">
              <a:rPr lang="bg-BG"/>
              <a:pPr>
                <a:defRPr/>
              </a:pPr>
              <a:t>29.3.2011 г.</a:t>
            </a:fld>
            <a:endParaRPr lang="bg-BG"/>
          </a:p>
        </p:txBody>
      </p:sp>
      <p:sp>
        <p:nvSpPr>
          <p:cNvPr id="5" name="Footer Placeholder 4"/>
          <p:cNvSpPr>
            <a:spLocks noGrp="1"/>
          </p:cNvSpPr>
          <p:nvPr>
            <p:ph type="ftr" sz="quarter" idx="3"/>
          </p:nvPr>
        </p:nvSpPr>
        <p:spPr>
          <a:xfrm>
            <a:off x="2830513" y="6311900"/>
            <a:ext cx="34829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defRPr>
            </a:lvl1pPr>
          </a:lstStyle>
          <a:p>
            <a:pPr>
              <a:defRPr/>
            </a:pPr>
            <a:endParaRPr lang="bg-BG"/>
          </a:p>
        </p:txBody>
      </p:sp>
      <p:sp>
        <p:nvSpPr>
          <p:cNvPr id="6" name="Slide Number Placeholder 5"/>
          <p:cNvSpPr>
            <a:spLocks noGrp="1"/>
          </p:cNvSpPr>
          <p:nvPr>
            <p:ph type="sldNum" sz="quarter" idx="4"/>
          </p:nvPr>
        </p:nvSpPr>
        <p:spPr>
          <a:xfrm>
            <a:off x="6553200" y="631190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defRPr>
            </a:lvl1pPr>
          </a:lstStyle>
          <a:p>
            <a:pPr>
              <a:defRPr/>
            </a:pPr>
            <a:fld id="{37ECDEEB-FDA1-487F-927B-F886314B9E08}" type="slidenum">
              <a:rPr lang="bg-BG"/>
              <a:pPr>
                <a:defRPr/>
              </a:pPr>
              <a:t>‹#›</a:t>
            </a:fld>
            <a:endParaRPr lang="bg-BG"/>
          </a:p>
        </p:txBody>
      </p:sp>
    </p:spTree>
  </p:cSld>
  <p:clrMap bg1="dk1" tx1="lt1" bg2="dk2" tx2="lt2" accent1="accent1" accent2="accent2" accent3="accent3" accent4="accent4" accent5="accent5" accent6="accent6" hlink="hlink" folHlink="folHlink"/>
  <p:sldLayoutIdLst>
    <p:sldLayoutId id="2147483696" r:id="rId1"/>
    <p:sldLayoutId id="2147483694" r:id="rId2"/>
    <p:sldLayoutId id="2147483697" r:id="rId3"/>
    <p:sldLayoutId id="2147483693" r:id="rId4"/>
    <p:sldLayoutId id="2147483692" r:id="rId5"/>
    <p:sldLayoutId id="2147483691" r:id="rId6"/>
    <p:sldLayoutId id="2147483690" r:id="rId7"/>
    <p:sldLayoutId id="2147483698" r:id="rId8"/>
    <p:sldLayoutId id="2147483699" r:id="rId9"/>
    <p:sldLayoutId id="2147483689" r:id="rId10"/>
    <p:sldLayoutId id="2147483688" r:id="rId11"/>
  </p:sldLayoutIdLst>
  <p:transition spd="med">
    <p:fade/>
  </p:transition>
  <p:timing>
    <p:tnLst>
      <p:par>
        <p:cTn id="1" dur="indefinite" restart="never" nodeType="tmRoot"/>
      </p:par>
    </p:tnLst>
  </p:timing>
  <p:txStyles>
    <p:titleStyle>
      <a:lvl1pPr algn="l" rtl="0" fontAlgn="base">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fontAlgn="base">
        <a:spcBef>
          <a:spcPct val="0"/>
        </a:spcBef>
        <a:spcAft>
          <a:spcPct val="0"/>
        </a:spcAft>
        <a:tabLst>
          <a:tab pos="3830638" algn="l"/>
        </a:tabLst>
        <a:defRPr sz="3600" b="1">
          <a:solidFill>
            <a:srgbClr val="FEFEFE"/>
          </a:solidFill>
          <a:latin typeface="Calibri" pitchFamily="34" charset="0"/>
        </a:defRPr>
      </a:lvl2pPr>
      <a:lvl3pPr algn="l" rtl="0" fontAlgn="base">
        <a:spcBef>
          <a:spcPct val="0"/>
        </a:spcBef>
        <a:spcAft>
          <a:spcPct val="0"/>
        </a:spcAft>
        <a:tabLst>
          <a:tab pos="3830638" algn="l"/>
        </a:tabLst>
        <a:defRPr sz="3600" b="1">
          <a:solidFill>
            <a:srgbClr val="FEFEFE"/>
          </a:solidFill>
          <a:latin typeface="Calibri" pitchFamily="34" charset="0"/>
        </a:defRPr>
      </a:lvl3pPr>
      <a:lvl4pPr algn="l" rtl="0" fontAlgn="base">
        <a:spcBef>
          <a:spcPct val="0"/>
        </a:spcBef>
        <a:spcAft>
          <a:spcPct val="0"/>
        </a:spcAft>
        <a:tabLst>
          <a:tab pos="3830638" algn="l"/>
        </a:tabLst>
        <a:defRPr sz="3600" b="1">
          <a:solidFill>
            <a:srgbClr val="FEFEFE"/>
          </a:solidFill>
          <a:latin typeface="Calibri" pitchFamily="34" charset="0"/>
        </a:defRPr>
      </a:lvl4pPr>
      <a:lvl5pPr algn="l" rtl="0" fontAlgn="base">
        <a:spcBef>
          <a:spcPct val="0"/>
        </a:spcBef>
        <a:spcAft>
          <a:spcPct val="0"/>
        </a:spcAft>
        <a:tabLst>
          <a:tab pos="3830638" algn="l"/>
        </a:tabLst>
        <a:defRPr sz="3600" b="1">
          <a:solidFill>
            <a:srgbClr val="FEFEFE"/>
          </a:solidFill>
          <a:latin typeface="Calibri" pitchFamily="34" charset="0"/>
        </a:defRPr>
      </a:lvl5pPr>
      <a:lvl6pPr marL="457200" algn="l" rtl="0" fontAlgn="base">
        <a:spcBef>
          <a:spcPct val="0"/>
        </a:spcBef>
        <a:spcAft>
          <a:spcPct val="0"/>
        </a:spcAft>
        <a:tabLst>
          <a:tab pos="3830638" algn="l"/>
        </a:tabLst>
        <a:defRPr sz="3600" b="1">
          <a:solidFill>
            <a:srgbClr val="FEFEFE"/>
          </a:solidFill>
          <a:latin typeface="Calibri" pitchFamily="34" charset="0"/>
        </a:defRPr>
      </a:lvl6pPr>
      <a:lvl7pPr marL="914400" algn="l" rtl="0" fontAlgn="base">
        <a:spcBef>
          <a:spcPct val="0"/>
        </a:spcBef>
        <a:spcAft>
          <a:spcPct val="0"/>
        </a:spcAft>
        <a:tabLst>
          <a:tab pos="3830638" algn="l"/>
        </a:tabLst>
        <a:defRPr sz="3600" b="1">
          <a:solidFill>
            <a:srgbClr val="FEFEFE"/>
          </a:solidFill>
          <a:latin typeface="Calibri" pitchFamily="34" charset="0"/>
        </a:defRPr>
      </a:lvl7pPr>
      <a:lvl8pPr marL="1371600" algn="l" rtl="0" fontAlgn="base">
        <a:spcBef>
          <a:spcPct val="0"/>
        </a:spcBef>
        <a:spcAft>
          <a:spcPct val="0"/>
        </a:spcAft>
        <a:tabLst>
          <a:tab pos="3830638" algn="l"/>
        </a:tabLst>
        <a:defRPr sz="3600" b="1">
          <a:solidFill>
            <a:srgbClr val="FEFEFE"/>
          </a:solidFill>
          <a:latin typeface="Calibri" pitchFamily="34" charset="0"/>
        </a:defRPr>
      </a:lvl8pPr>
      <a:lvl9pPr marL="1828800" algn="l" rtl="0" fontAlgn="base">
        <a:spcBef>
          <a:spcPct val="0"/>
        </a:spcBef>
        <a:spcAft>
          <a:spcPct val="0"/>
        </a:spcAft>
        <a:tabLst>
          <a:tab pos="3830638" algn="l"/>
        </a:tabLst>
        <a:defRPr sz="3600" b="1">
          <a:solidFill>
            <a:srgbClr val="FEFEFE"/>
          </a:solidFill>
          <a:latin typeface="Calibri" pitchFamily="34" charset="0"/>
        </a:defRPr>
      </a:lvl9pPr>
    </p:titleStyle>
    <p:bodyStyle>
      <a:lvl1pPr marL="273050" indent="-273050" algn="l" rtl="0" fontAlgn="base">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fontAlgn="base">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fontAlgn="base">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fontAlgn="base">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fontAlgn="base">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scii-table.com/unicode-charts.php?sort=category" TargetMode="External"/><Relationship Id="rId2" Type="http://schemas.openxmlformats.org/officeDocument/2006/relationships/hyperlink" Target="http://ascii-table.com/unicode-planes.php" TargetMode="External"/><Relationship Id="rId1" Type="http://schemas.openxmlformats.org/officeDocument/2006/relationships/slideLayout" Target="../slideLayouts/slideLayout2.xml"/><Relationship Id="rId6" Type="http://schemas.openxmlformats.org/officeDocument/2006/relationships/hyperlink" Target="http://ascii-table.com/ascii.php" TargetMode="External"/><Relationship Id="rId5" Type="http://schemas.openxmlformats.org/officeDocument/2006/relationships/hyperlink" Target="http://ascii-table.com/ansi-table.php" TargetMode="External"/><Relationship Id="rId4" Type="http://schemas.openxmlformats.org/officeDocument/2006/relationships/hyperlink" Target="http://ascii-table.com/unicode-characters.ph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bgsite.org/" TargetMode="External"/><Relationship Id="rId2" Type="http://schemas.openxmlformats.org/officeDocument/2006/relationships/hyperlink" Target="http://www.slovoto.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slovo.bg/db/" TargetMode="External"/><Relationship Id="rId13" Type="http://schemas.openxmlformats.org/officeDocument/2006/relationships/hyperlink" Target="http://www.slovo.bg/eyosifova/" TargetMode="External"/><Relationship Id="rId18" Type="http://schemas.openxmlformats.org/officeDocument/2006/relationships/hyperlink" Target="http://www.slovo.bg/yasenov/" TargetMode="External"/><Relationship Id="rId3" Type="http://schemas.openxmlformats.org/officeDocument/2006/relationships/hyperlink" Target="http://www.slovo.bg/vaptsarov/" TargetMode="External"/><Relationship Id="rId21" Type="http://schemas.openxmlformats.org/officeDocument/2006/relationships/hyperlink" Target="http://www.slovo.bg/trayanov/" TargetMode="External"/><Relationship Id="rId7" Type="http://schemas.openxmlformats.org/officeDocument/2006/relationships/hyperlink" Target="http://www.slovo.bg/belcheva/" TargetMode="External"/><Relationship Id="rId12" Type="http://schemas.openxmlformats.org/officeDocument/2006/relationships/hyperlink" Target="http://www.slovo.bg/bpenev/" TargetMode="External"/><Relationship Id="rId17" Type="http://schemas.openxmlformats.org/officeDocument/2006/relationships/hyperlink" Target="http://www.slovo.bg/vazov/podigoto/" TargetMode="External"/><Relationship Id="rId2" Type="http://schemas.openxmlformats.org/officeDocument/2006/relationships/hyperlink" Target="http://martin.mitov.org/" TargetMode="External"/><Relationship Id="rId16" Type="http://schemas.openxmlformats.org/officeDocument/2006/relationships/hyperlink" Target="http://www.slovesa.net/" TargetMode="External"/><Relationship Id="rId20" Type="http://schemas.openxmlformats.org/officeDocument/2006/relationships/hyperlink" Target="http://www.slovo.bg/khristov/" TargetMode="External"/><Relationship Id="rId1" Type="http://schemas.openxmlformats.org/officeDocument/2006/relationships/slideLayout" Target="../slideLayouts/slideLayout2.xml"/><Relationship Id="rId6" Type="http://schemas.openxmlformats.org/officeDocument/2006/relationships/hyperlink" Target="http://www.slovo.bg/yovkov/" TargetMode="External"/><Relationship Id="rId11" Type="http://schemas.openxmlformats.org/officeDocument/2006/relationships/hyperlink" Target="http://www.slovo.bg/vazov/" TargetMode="External"/><Relationship Id="rId5" Type="http://schemas.openxmlformats.org/officeDocument/2006/relationships/hyperlink" Target="http://www.slovo.bg/elinpelin/" TargetMode="External"/><Relationship Id="rId15" Type="http://schemas.openxmlformats.org/officeDocument/2006/relationships/hyperlink" Target="http://www.slovoto.org/" TargetMode="External"/><Relationship Id="rId10" Type="http://schemas.openxmlformats.org/officeDocument/2006/relationships/hyperlink" Target="http://www.slovo.bg/velichkov/" TargetMode="External"/><Relationship Id="rId19" Type="http://schemas.openxmlformats.org/officeDocument/2006/relationships/hyperlink" Target="http://www.slovo.bg/liliev/" TargetMode="External"/><Relationship Id="rId4" Type="http://schemas.openxmlformats.org/officeDocument/2006/relationships/hyperlink" Target="http://www.slovo.bg/smirnenski/" TargetMode="External"/><Relationship Id="rId9" Type="http://schemas.openxmlformats.org/officeDocument/2006/relationships/hyperlink" Target="http://www.slovo.bg/prs/" TargetMode="External"/><Relationship Id="rId14" Type="http://schemas.openxmlformats.org/officeDocument/2006/relationships/hyperlink" Target="http://www.slovo.bg/tal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books.slovo.bg/" TargetMode="External"/><Relationship Id="rId2" Type="http://schemas.openxmlformats.org/officeDocument/2006/relationships/hyperlink" Target="http://www.slovesa.net/" TargetMode="External"/><Relationship Id="rId1" Type="http://schemas.openxmlformats.org/officeDocument/2006/relationships/slideLayout" Target="../slideLayouts/slideLayout2.xml"/><Relationship Id="rId4" Type="http://schemas.openxmlformats.org/officeDocument/2006/relationships/hyperlink" Target="http://www.hulite.ne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lovo.bg/selectauthor.php3?what=%CB%E8%F2%E5%F0%E0%F2%F3%F0%E0%20%ED%E0%20%C1%FA%EB%E3%E0%F0%F1%EA%EE%F2%EE%20%E2%FA%E7%F0%E0%E6%E4%E0%ED%E5%20(XVIII%20-%20XIX%20%E2%E5%EA)&amp;field=Period" TargetMode="External"/><Relationship Id="rId7" Type="http://schemas.openxmlformats.org/officeDocument/2006/relationships/hyperlink" Target="http://slovo.bg/selectauthor.php3?what=%CF%FA%F0%E2%E8%20%E5%EB%E5%EA%F2%F0%EE%ED%ED%E8%20%EF%F3%E1%EB%E8%EA%E0%F6%E8%E8&amp;field=Period" TargetMode="External"/><Relationship Id="rId2" Type="http://schemas.openxmlformats.org/officeDocument/2006/relationships/hyperlink" Target="http://slovo.bg/selectauthor.php3?what=%D1%F2%E0%F0%E0%20%C1%FA%EB%E3%E0%F0%F1%EA%E0%20%EB%E8%F2%E5%F0%E0%F2%F3%F0%E0%20(IX%20-%20XVIII%20%E2%E5%EA)&amp;field=Period" TargetMode="External"/><Relationship Id="rId1" Type="http://schemas.openxmlformats.org/officeDocument/2006/relationships/slideLayout" Target="../slideLayouts/slideLayout2.xml"/><Relationship Id="rId6" Type="http://schemas.openxmlformats.org/officeDocument/2006/relationships/hyperlink" Target="http://slovo.bg/selectauthor.php3?what=%CB%E8%F2%E5%F0%E0%F2%F3%F0%E0%20%F1%EB%E5%E4%20%C2%F2%EE%F0%E0%F2%E0%20%F1%E2%E5%F2%EE%E2%ED%E0%20%E2%EE%E9%ED%E0%20(%F1%FA%E2%F0%E5%EC%E5%ED%ED%E0%20%EB%E8%F2%E5%F0%E0%F2%F3%F0%E0)&amp;field=Period" TargetMode="External"/><Relationship Id="rId5" Type="http://schemas.openxmlformats.org/officeDocument/2006/relationships/hyperlink" Target="http://slovo.bg/selectauthor.php3?what=%CB%E8%F2%E5%F0%E0%F2%F3%F0%E0%20%EC%E5%E6%E4%F3%20%E4%E2%E5%F2%E5%20%F1%E2%E5%F2%EE%E2%ED%E8%20%E2%EE%E9%ED%E8&amp;field=Period" TargetMode="External"/><Relationship Id="rId4" Type="http://schemas.openxmlformats.org/officeDocument/2006/relationships/hyperlink" Target="http://slovo.bg/selectauthor.php3?what=%CB%E8%F2%E5%F0%E0%F2%F3%F0%E0%20%F1%EB%E5%E4%20%CE%F1%E2%EE%E1%EE%E6%E4%E5%ED%E8%E5%F2%EE%20%E4%EE%20%EA%F0%E0%FF%20%ED%E0%20%CF%FA%F0%E2%E0%F2%E0%20%F1%E2%E5%F2%EE%E2%ED%E0%20%E2%EE%E9%ED%E0%20(1878%20-%201918)&amp;field=Period"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lovo.bg/showauthor.php3?ID=222&amp;LangID=1" TargetMode="External"/><Relationship Id="rId13" Type="http://schemas.openxmlformats.org/officeDocument/2006/relationships/hyperlink" Target="http://slovo.bg/showauthor.php3?ID=224&amp;LangID=1" TargetMode="External"/><Relationship Id="rId18" Type="http://schemas.openxmlformats.org/officeDocument/2006/relationships/hyperlink" Target="http://slovo.bg/showauthor.php3?ID=15&amp;LangID=1" TargetMode="External"/><Relationship Id="rId3" Type="http://schemas.openxmlformats.org/officeDocument/2006/relationships/hyperlink" Target="http://slovo.bg/showauthor.php3?ID=2&amp;LangID=2" TargetMode="External"/><Relationship Id="rId7" Type="http://schemas.openxmlformats.org/officeDocument/2006/relationships/hyperlink" Target="http://slovo.bg/showauthor.php3?ID=167&amp;LangID=1" TargetMode="External"/><Relationship Id="rId12" Type="http://schemas.openxmlformats.org/officeDocument/2006/relationships/hyperlink" Target="http://slovo.bg/showauthor.php3?ID=40&amp;LangID=1" TargetMode="External"/><Relationship Id="rId17" Type="http://schemas.openxmlformats.org/officeDocument/2006/relationships/hyperlink" Target="http://slovo.bg/showauthor.php3?ID=204&amp;LangID=2" TargetMode="External"/><Relationship Id="rId2" Type="http://schemas.openxmlformats.org/officeDocument/2006/relationships/hyperlink" Target="http://slovo.bg/showauthor.php3?ID=1&amp;LangID=1" TargetMode="External"/><Relationship Id="rId16" Type="http://schemas.openxmlformats.org/officeDocument/2006/relationships/hyperlink" Target="http://slovo.bg/showauthor.php3?ID=161&amp;LangID=1" TargetMode="External"/><Relationship Id="rId1" Type="http://schemas.openxmlformats.org/officeDocument/2006/relationships/slideLayout" Target="../slideLayouts/slideLayout2.xml"/><Relationship Id="rId6" Type="http://schemas.openxmlformats.org/officeDocument/2006/relationships/hyperlink" Target="http://slovo.bg/showauthor.php3?ID=249&amp;LangID=1" TargetMode="External"/><Relationship Id="rId11" Type="http://schemas.openxmlformats.org/officeDocument/2006/relationships/hyperlink" Target="http://slovo.bg/showauthor.php3?ID=8&amp;LangID=1" TargetMode="External"/><Relationship Id="rId5" Type="http://schemas.openxmlformats.org/officeDocument/2006/relationships/hyperlink" Target="http://slovo.bg/showauthor.php3?ID=134&amp;LangID=6" TargetMode="External"/><Relationship Id="rId15" Type="http://schemas.openxmlformats.org/officeDocument/2006/relationships/hyperlink" Target="http://slovo.bg/showauthor.php3?ID=277&amp;LangID=1" TargetMode="External"/><Relationship Id="rId10" Type="http://schemas.openxmlformats.org/officeDocument/2006/relationships/hyperlink" Target="http://slovo.bg/showauthor.php3?ID=179&amp;LangID=1" TargetMode="External"/><Relationship Id="rId19" Type="http://schemas.openxmlformats.org/officeDocument/2006/relationships/hyperlink" Target="http://slovo.bg/showauthor.php3?ID=155&amp;LangID=1" TargetMode="External"/><Relationship Id="rId4" Type="http://schemas.openxmlformats.org/officeDocument/2006/relationships/hyperlink" Target="http://slovo.bg/showauthor.php3?ID=12&amp;LangID=3" TargetMode="External"/><Relationship Id="rId9" Type="http://schemas.openxmlformats.org/officeDocument/2006/relationships/hyperlink" Target="http://slovo.bg/showauthor.php3?ID=29&amp;LangID=1" TargetMode="External"/><Relationship Id="rId14" Type="http://schemas.openxmlformats.org/officeDocument/2006/relationships/hyperlink" Target="http://slovo.bg/showauthor.php3?ID=241&amp;LangID=1" TargetMode="External"/></Relationships>
</file>

<file path=ppt/slides/_rels/slide26.xml.rels><?xml version="1.0" encoding="UTF-8" standalone="yes"?>
<Relationships xmlns="http://schemas.openxmlformats.org/package/2006/relationships"><Relationship Id="rId117" Type="http://schemas.openxmlformats.org/officeDocument/2006/relationships/hyperlink" Target="http://slovo.bg/showauthor.php3?ID=453&amp;LangID=1" TargetMode="External"/><Relationship Id="rId21" Type="http://schemas.openxmlformats.org/officeDocument/2006/relationships/hyperlink" Target="http://slovo.bg/showauthor.php3?ID=336&amp;LangID=1" TargetMode="External"/><Relationship Id="rId42" Type="http://schemas.openxmlformats.org/officeDocument/2006/relationships/hyperlink" Target="http://slovo.bg/showauthor.php3?ID=157&amp;LangID=1" TargetMode="External"/><Relationship Id="rId63" Type="http://schemas.openxmlformats.org/officeDocument/2006/relationships/hyperlink" Target="http://slovo.bg/showauthor.php3?ID=172&amp;LangID=2" TargetMode="External"/><Relationship Id="rId84" Type="http://schemas.openxmlformats.org/officeDocument/2006/relationships/hyperlink" Target="http://slovo.bg/showauthor.php3?ID=399&amp;LangID=1" TargetMode="External"/><Relationship Id="rId138" Type="http://schemas.openxmlformats.org/officeDocument/2006/relationships/hyperlink" Target="http://slovo.bg/showauthor.php3?ID=425&amp;LangID=1" TargetMode="External"/><Relationship Id="rId159" Type="http://schemas.openxmlformats.org/officeDocument/2006/relationships/hyperlink" Target="http://slovo.bg/showauthor.php3?ID=238&amp;LangID=1" TargetMode="External"/><Relationship Id="rId170" Type="http://schemas.openxmlformats.org/officeDocument/2006/relationships/hyperlink" Target="http://slovo.bg/showauthor.php3?ID=343&amp;LangID=1" TargetMode="External"/><Relationship Id="rId191" Type="http://schemas.openxmlformats.org/officeDocument/2006/relationships/hyperlink" Target="http://slovo.bg/showauthor.php3?ID=278&amp;LangID=1" TargetMode="External"/><Relationship Id="rId205" Type="http://schemas.openxmlformats.org/officeDocument/2006/relationships/hyperlink" Target="http://slovo.bg/showauthor.php3?ID=182&amp;LangID=1" TargetMode="External"/><Relationship Id="rId226" Type="http://schemas.openxmlformats.org/officeDocument/2006/relationships/hyperlink" Target="http://slovo.bg/showauthor.php3?ID=175&amp;LangID=1" TargetMode="External"/><Relationship Id="rId247" Type="http://schemas.openxmlformats.org/officeDocument/2006/relationships/hyperlink" Target="http://slovo.bg/showauthor.php3?ID=62&amp;LangID=1" TargetMode="External"/><Relationship Id="rId107" Type="http://schemas.openxmlformats.org/officeDocument/2006/relationships/hyperlink" Target="http://slovo.bg/showauthor.php3?ID=477&amp;LangID=2" TargetMode="External"/><Relationship Id="rId268" Type="http://schemas.openxmlformats.org/officeDocument/2006/relationships/hyperlink" Target="http://slovo.bg/showauthor.php3?ID=6&amp;LangID=1" TargetMode="External"/><Relationship Id="rId11" Type="http://schemas.openxmlformats.org/officeDocument/2006/relationships/hyperlink" Target="http://slovo.bg/showauthor.php3?ID=265&amp;LangID=1" TargetMode="External"/><Relationship Id="rId32" Type="http://schemas.openxmlformats.org/officeDocument/2006/relationships/hyperlink" Target="http://slovo.bg/showauthor.php3?ID=191&amp;LangID=2" TargetMode="External"/><Relationship Id="rId53" Type="http://schemas.openxmlformats.org/officeDocument/2006/relationships/hyperlink" Target="http://slovo.bg/showauthor.php3?ID=321&amp;LangID=1" TargetMode="External"/><Relationship Id="rId74" Type="http://schemas.openxmlformats.org/officeDocument/2006/relationships/hyperlink" Target="http://slovo.bg/showauthor.php3?ID=120&amp;LangID=1" TargetMode="External"/><Relationship Id="rId128" Type="http://schemas.openxmlformats.org/officeDocument/2006/relationships/hyperlink" Target="http://slovo.bg/showauthor.php3?ID=77&amp;LangID=1" TargetMode="External"/><Relationship Id="rId149" Type="http://schemas.openxmlformats.org/officeDocument/2006/relationships/hyperlink" Target="http://slovo.bg/showauthor.php3?ID=75&amp;LangID=1" TargetMode="External"/><Relationship Id="rId5" Type="http://schemas.openxmlformats.org/officeDocument/2006/relationships/hyperlink" Target="http://slovo.bg/showauthor.php3?ID=413&amp;LangID=1" TargetMode="External"/><Relationship Id="rId95" Type="http://schemas.openxmlformats.org/officeDocument/2006/relationships/hyperlink" Target="http://slovo.bg/showauthor.php3?ID=104&amp;LangID=1" TargetMode="External"/><Relationship Id="rId160" Type="http://schemas.openxmlformats.org/officeDocument/2006/relationships/hyperlink" Target="http://slovo.bg/showauthor.php3?ID=353&amp;LangID=1" TargetMode="External"/><Relationship Id="rId181" Type="http://schemas.openxmlformats.org/officeDocument/2006/relationships/hyperlink" Target="http://slovo.bg/showauthor.php3?ID=200&amp;LangID=1" TargetMode="External"/><Relationship Id="rId216" Type="http://schemas.openxmlformats.org/officeDocument/2006/relationships/hyperlink" Target="http://slovo.bg/showauthor.php3?ID=389&amp;LangID=1" TargetMode="External"/><Relationship Id="rId237" Type="http://schemas.openxmlformats.org/officeDocument/2006/relationships/hyperlink" Target="http://slovo.bg/showauthor.php3?ID=129&amp;LangID=1" TargetMode="External"/><Relationship Id="rId258" Type="http://schemas.openxmlformats.org/officeDocument/2006/relationships/hyperlink" Target="http://slovo.bg/showauthor.php3?ID=466&amp;LangID=1" TargetMode="External"/><Relationship Id="rId22" Type="http://schemas.openxmlformats.org/officeDocument/2006/relationships/hyperlink" Target="http://slovo.bg/showauthor.php3?ID=337&amp;LangID=2" TargetMode="External"/><Relationship Id="rId43" Type="http://schemas.openxmlformats.org/officeDocument/2006/relationships/hyperlink" Target="http://slovo.bg/showauthor.php3?ID=271&amp;LangID=1" TargetMode="External"/><Relationship Id="rId64" Type="http://schemas.openxmlformats.org/officeDocument/2006/relationships/hyperlink" Target="http://slovo.bg/showauthor.php3?ID=28&amp;LangID=1" TargetMode="External"/><Relationship Id="rId118" Type="http://schemas.openxmlformats.org/officeDocument/2006/relationships/hyperlink" Target="http://slovo.bg/showauthor.php3?ID=442&amp;LangID=1" TargetMode="External"/><Relationship Id="rId139" Type="http://schemas.openxmlformats.org/officeDocument/2006/relationships/hyperlink" Target="http://slovo.bg/showauthor.php3?ID=293&amp;LangID=1" TargetMode="External"/><Relationship Id="rId85" Type="http://schemas.openxmlformats.org/officeDocument/2006/relationships/hyperlink" Target="http://slovo.bg/showauthor.php3?ID=27&amp;LangID=1" TargetMode="External"/><Relationship Id="rId150" Type="http://schemas.openxmlformats.org/officeDocument/2006/relationships/hyperlink" Target="http://slovo.bg/showauthor.php3?ID=76&amp;LangID=2" TargetMode="External"/><Relationship Id="rId171" Type="http://schemas.openxmlformats.org/officeDocument/2006/relationships/hyperlink" Target="http://slovo.bg/showauthor.php3?ID=207&amp;LangID=1" TargetMode="External"/><Relationship Id="rId192" Type="http://schemas.openxmlformats.org/officeDocument/2006/relationships/hyperlink" Target="http://slovo.bg/showauthor.php3?ID=431&amp;LangID=1" TargetMode="External"/><Relationship Id="rId206" Type="http://schemas.openxmlformats.org/officeDocument/2006/relationships/hyperlink" Target="http://slovo.bg/showauthor.php3?ID=281&amp;LangID=1" TargetMode="External"/><Relationship Id="rId227" Type="http://schemas.openxmlformats.org/officeDocument/2006/relationships/hyperlink" Target="http://slovo.bg/showauthor.php3?ID=214&amp;LangID=1" TargetMode="External"/><Relationship Id="rId248" Type="http://schemas.openxmlformats.org/officeDocument/2006/relationships/hyperlink" Target="http://slovo.bg/showauthor.php3?ID=57&amp;LangID=1" TargetMode="External"/><Relationship Id="rId269" Type="http://schemas.openxmlformats.org/officeDocument/2006/relationships/hyperlink" Target="http://slovo.bg/showauthor.php3?ID=314&amp;LangID=2" TargetMode="External"/><Relationship Id="rId12" Type="http://schemas.openxmlformats.org/officeDocument/2006/relationships/hyperlink" Target="http://slovo.bg/showauthor.php3?ID=290&amp;LangID=1" TargetMode="External"/><Relationship Id="rId33" Type="http://schemas.openxmlformats.org/officeDocument/2006/relationships/hyperlink" Target="http://slovo.bg/showauthor.php3?ID=375&amp;LangID=1" TargetMode="External"/><Relationship Id="rId108" Type="http://schemas.openxmlformats.org/officeDocument/2006/relationships/hyperlink" Target="http://slovo.bg/showauthor.php3?ID=98&amp;LangID=1" TargetMode="External"/><Relationship Id="rId129" Type="http://schemas.openxmlformats.org/officeDocument/2006/relationships/hyperlink" Target="http://slovo.bg/showauthor.php3?ID=295&amp;LangID=1" TargetMode="External"/><Relationship Id="rId54" Type="http://schemas.openxmlformats.org/officeDocument/2006/relationships/hyperlink" Target="http://slovo.bg/showauthor.php3?ID=469&amp;LangID=1" TargetMode="External"/><Relationship Id="rId75" Type="http://schemas.openxmlformats.org/officeDocument/2006/relationships/hyperlink" Target="http://slovo.bg/showauthor.php3?ID=181&amp;LangID=3" TargetMode="External"/><Relationship Id="rId96" Type="http://schemas.openxmlformats.org/officeDocument/2006/relationships/hyperlink" Target="http://slovo.bg/showauthor.php3?ID=143&amp;LangID=1" TargetMode="External"/><Relationship Id="rId140" Type="http://schemas.openxmlformats.org/officeDocument/2006/relationships/hyperlink" Target="http://slovo.bg/showauthor.php3?ID=383&amp;LangID=1" TargetMode="External"/><Relationship Id="rId161" Type="http://schemas.openxmlformats.org/officeDocument/2006/relationships/hyperlink" Target="http://slovo.bg/showauthor.php3?ID=231&amp;LangID=1" TargetMode="External"/><Relationship Id="rId182" Type="http://schemas.openxmlformats.org/officeDocument/2006/relationships/hyperlink" Target="http://slovo.bg/showauthor.php3?ID=24&amp;LangID=1" TargetMode="External"/><Relationship Id="rId217" Type="http://schemas.openxmlformats.org/officeDocument/2006/relationships/hyperlink" Target="http://slovo.bg/showauthor.php3?ID=325&amp;LangID=1" TargetMode="External"/><Relationship Id="rId6" Type="http://schemas.openxmlformats.org/officeDocument/2006/relationships/hyperlink" Target="http://slovo.bg/showauthor.php3?ID=92&amp;LangID=1" TargetMode="External"/><Relationship Id="rId238" Type="http://schemas.openxmlformats.org/officeDocument/2006/relationships/hyperlink" Target="http://slovo.bg/showauthor.php3?ID=171&amp;LangID=1" TargetMode="External"/><Relationship Id="rId259" Type="http://schemas.openxmlformats.org/officeDocument/2006/relationships/hyperlink" Target="http://slovo.bg/showauthor.php3?ID=311&amp;LangID=1" TargetMode="External"/><Relationship Id="rId23" Type="http://schemas.openxmlformats.org/officeDocument/2006/relationships/hyperlink" Target="http://slovo.bg/showauthor.php3?ID=454&amp;LangID=1" TargetMode="External"/><Relationship Id="rId119" Type="http://schemas.openxmlformats.org/officeDocument/2006/relationships/hyperlink" Target="http://slovo.bg/showauthor.php3?ID=262&amp;LangID=1" TargetMode="External"/><Relationship Id="rId270" Type="http://schemas.openxmlformats.org/officeDocument/2006/relationships/hyperlink" Target="http://slovo.bg/showauthor.php3?ID=83&amp;LangID=1" TargetMode="External"/><Relationship Id="rId44" Type="http://schemas.openxmlformats.org/officeDocument/2006/relationships/hyperlink" Target="http://slovo.bg/showauthor.php3?ID=405&amp;LangID=1" TargetMode="External"/><Relationship Id="rId60" Type="http://schemas.openxmlformats.org/officeDocument/2006/relationships/hyperlink" Target="http://slovo.bg/showauthor.php3?ID=356&amp;LangID=1" TargetMode="External"/><Relationship Id="rId65" Type="http://schemas.openxmlformats.org/officeDocument/2006/relationships/hyperlink" Target="http://slovo.bg/showauthor.php3?ID=239&amp;LangID=3" TargetMode="External"/><Relationship Id="rId81" Type="http://schemas.openxmlformats.org/officeDocument/2006/relationships/hyperlink" Target="http://slovo.bg/showauthor.php3?ID=145&amp;LangID=1" TargetMode="External"/><Relationship Id="rId86" Type="http://schemas.openxmlformats.org/officeDocument/2006/relationships/hyperlink" Target="http://slovo.bg/showauthor.php3?ID=393&amp;LangID=1" TargetMode="External"/><Relationship Id="rId130" Type="http://schemas.openxmlformats.org/officeDocument/2006/relationships/hyperlink" Target="http://slovo.bg/showauthor.php3?ID=474&amp;LangID=1" TargetMode="External"/><Relationship Id="rId135" Type="http://schemas.openxmlformats.org/officeDocument/2006/relationships/hyperlink" Target="http://slovo.bg/showauthor.php3?ID=255&amp;LangID=1" TargetMode="External"/><Relationship Id="rId151" Type="http://schemas.openxmlformats.org/officeDocument/2006/relationships/hyperlink" Target="http://slovo.bg/showauthor.php3?ID=455&amp;LangID=1" TargetMode="External"/><Relationship Id="rId156" Type="http://schemas.openxmlformats.org/officeDocument/2006/relationships/hyperlink" Target="http://slovo.bg/showauthor.php3?ID=44&amp;LangID=1" TargetMode="External"/><Relationship Id="rId177" Type="http://schemas.openxmlformats.org/officeDocument/2006/relationships/hyperlink" Target="http://slovo.bg/showauthor.php3?ID=190&amp;LangID=1" TargetMode="External"/><Relationship Id="rId198" Type="http://schemas.openxmlformats.org/officeDocument/2006/relationships/hyperlink" Target="http://slovo.bg/showauthor.php3?ID=212&amp;LangID=1" TargetMode="External"/><Relationship Id="rId172" Type="http://schemas.openxmlformats.org/officeDocument/2006/relationships/hyperlink" Target="http://slovo.bg/showauthor.php3?ID=329&amp;LangID=1" TargetMode="External"/><Relationship Id="rId193" Type="http://schemas.openxmlformats.org/officeDocument/2006/relationships/hyperlink" Target="http://slovo.bg/showauthor.php3?ID=365&amp;LangID=1" TargetMode="External"/><Relationship Id="rId202" Type="http://schemas.openxmlformats.org/officeDocument/2006/relationships/hyperlink" Target="http://slovo.bg/showauthor.php3?ID=94&amp;LangID=1" TargetMode="External"/><Relationship Id="rId207" Type="http://schemas.openxmlformats.org/officeDocument/2006/relationships/hyperlink" Target="http://slovo.bg/showauthor.php3?ID=55&amp;LangID=1" TargetMode="External"/><Relationship Id="rId223" Type="http://schemas.openxmlformats.org/officeDocument/2006/relationships/hyperlink" Target="http://slovo.bg/showauthor.php3?ID=206&amp;LangID=1" TargetMode="External"/><Relationship Id="rId228" Type="http://schemas.openxmlformats.org/officeDocument/2006/relationships/hyperlink" Target="http://slovo.bg/showauthor.php3?ID=111&amp;LangID=1" TargetMode="External"/><Relationship Id="rId244" Type="http://schemas.openxmlformats.org/officeDocument/2006/relationships/hyperlink" Target="http://slovo.bg/showauthor.php3?ID=243&amp;LangID=1" TargetMode="External"/><Relationship Id="rId249" Type="http://schemas.openxmlformats.org/officeDocument/2006/relationships/hyperlink" Target="http://slovo.bg/showauthor.php3?ID=97&amp;LangID=1" TargetMode="External"/><Relationship Id="rId13" Type="http://schemas.openxmlformats.org/officeDocument/2006/relationships/hyperlink" Target="http://slovo.bg/showauthor.php3?ID=187&amp;LangID=1" TargetMode="External"/><Relationship Id="rId18" Type="http://schemas.openxmlformats.org/officeDocument/2006/relationships/hyperlink" Target="http://slovo.bg/showauthor.php3?ID=328&amp;LangID=1" TargetMode="External"/><Relationship Id="rId39" Type="http://schemas.openxmlformats.org/officeDocument/2006/relationships/hyperlink" Target="http://slovo.bg/showauthor.php3?ID=457&amp;LangID=1" TargetMode="External"/><Relationship Id="rId109" Type="http://schemas.openxmlformats.org/officeDocument/2006/relationships/hyperlink" Target="http://slovo.bg/showauthor.php3?ID=333&amp;LangID=1" TargetMode="External"/><Relationship Id="rId260" Type="http://schemas.openxmlformats.org/officeDocument/2006/relationships/hyperlink" Target="http://slovo.bg/showauthor.php3?ID=390&amp;LangID=2" TargetMode="External"/><Relationship Id="rId265" Type="http://schemas.openxmlformats.org/officeDocument/2006/relationships/hyperlink" Target="http://slovo.bg/showauthor.php3?ID=412&amp;LangID=1" TargetMode="External"/><Relationship Id="rId34" Type="http://schemas.openxmlformats.org/officeDocument/2006/relationships/hyperlink" Target="http://slovo.bg/showauthor.php3?ID=374&amp;LangID=1" TargetMode="External"/><Relationship Id="rId50" Type="http://schemas.openxmlformats.org/officeDocument/2006/relationships/hyperlink" Target="http://slovo.bg/showauthor.php3?ID=102&amp;LangID=1" TargetMode="External"/><Relationship Id="rId55" Type="http://schemas.openxmlformats.org/officeDocument/2006/relationships/hyperlink" Target="http://slovo.bg/showauthor.php3?ID=139&amp;LangID=1" TargetMode="External"/><Relationship Id="rId76" Type="http://schemas.openxmlformats.org/officeDocument/2006/relationships/hyperlink" Target="http://slovo.bg/showauthor.php3?ID=23&amp;LangID=1" TargetMode="External"/><Relationship Id="rId97" Type="http://schemas.openxmlformats.org/officeDocument/2006/relationships/hyperlink" Target="http://slovo.bg/showauthor.php3?ID=312&amp;LangID=3" TargetMode="External"/><Relationship Id="rId104" Type="http://schemas.openxmlformats.org/officeDocument/2006/relationships/hyperlink" Target="http://slovo.bg/showauthor.php3?ID=476&amp;LangID=1" TargetMode="External"/><Relationship Id="rId120" Type="http://schemas.openxmlformats.org/officeDocument/2006/relationships/hyperlink" Target="http://slovo.bg/showauthor.php3?ID=354&amp;LangID=1" TargetMode="External"/><Relationship Id="rId125" Type="http://schemas.openxmlformats.org/officeDocument/2006/relationships/hyperlink" Target="http://slovo.bg/showauthor.php3?ID=436&amp;LangID=1" TargetMode="External"/><Relationship Id="rId141" Type="http://schemas.openxmlformats.org/officeDocument/2006/relationships/hyperlink" Target="http://slovo.bg/showauthor.php3?ID=346&amp;LangID=1" TargetMode="External"/><Relationship Id="rId146" Type="http://schemas.openxmlformats.org/officeDocument/2006/relationships/hyperlink" Target="http://slovo.bg/showauthor.php3?ID=246&amp;LangID=1" TargetMode="External"/><Relationship Id="rId167" Type="http://schemas.openxmlformats.org/officeDocument/2006/relationships/hyperlink" Target="http://slovo.bg/showauthor.php3?ID=166&amp;LangID=1" TargetMode="External"/><Relationship Id="rId188" Type="http://schemas.openxmlformats.org/officeDocument/2006/relationships/hyperlink" Target="http://slovo.bg/showauthor.php3?ID=355&amp;LangID=1" TargetMode="External"/><Relationship Id="rId7" Type="http://schemas.openxmlformats.org/officeDocument/2006/relationships/hyperlink" Target="http://slovo.bg/showauthor.php3?ID=128&amp;LangID=2" TargetMode="External"/><Relationship Id="rId71" Type="http://schemas.openxmlformats.org/officeDocument/2006/relationships/hyperlink" Target="http://slovo.bg/showauthor.php3?ID=400&amp;LangID=1" TargetMode="External"/><Relationship Id="rId92" Type="http://schemas.openxmlformats.org/officeDocument/2006/relationships/hyperlink" Target="http://slovo.bg/showauthor.php3?ID=396&amp;LangID=1" TargetMode="External"/><Relationship Id="rId162" Type="http://schemas.openxmlformats.org/officeDocument/2006/relationships/hyperlink" Target="http://slovo.bg/showauthor.php3?ID=406&amp;LangID=1" TargetMode="External"/><Relationship Id="rId183" Type="http://schemas.openxmlformats.org/officeDocument/2006/relationships/hyperlink" Target="http://slovo.bg/showauthor.php3?ID=25&amp;LangID=2" TargetMode="External"/><Relationship Id="rId213" Type="http://schemas.openxmlformats.org/officeDocument/2006/relationships/hyperlink" Target="http://slovo.bg/showauthor.php3?ID=215&amp;LangID=1" TargetMode="External"/><Relationship Id="rId218" Type="http://schemas.openxmlformats.org/officeDocument/2006/relationships/hyperlink" Target="http://slovo.bg/showauthor.php3?ID=326&amp;LangID=2" TargetMode="External"/><Relationship Id="rId234" Type="http://schemas.openxmlformats.org/officeDocument/2006/relationships/hyperlink" Target="http://slovo.bg/showauthor.php3?ID=74&amp;LangID=1" TargetMode="External"/><Relationship Id="rId239" Type="http://schemas.openxmlformats.org/officeDocument/2006/relationships/hyperlink" Target="http://slovo.bg/showauthor.php3?ID=267&amp;LangID=1" TargetMode="External"/><Relationship Id="rId2" Type="http://schemas.openxmlformats.org/officeDocument/2006/relationships/hyperlink" Target="http://slovo.bg/showauthor.php3?ID=395&amp;LangID=1" TargetMode="External"/><Relationship Id="rId29" Type="http://schemas.openxmlformats.org/officeDocument/2006/relationships/hyperlink" Target="http://slovo.bg/showauthor.php3?ID=122&amp;LangID=1" TargetMode="External"/><Relationship Id="rId250" Type="http://schemas.openxmlformats.org/officeDocument/2006/relationships/hyperlink" Target="http://slovo.bg/showauthor.php3?ID=216&amp;LangID=1" TargetMode="External"/><Relationship Id="rId255" Type="http://schemas.openxmlformats.org/officeDocument/2006/relationships/hyperlink" Target="http://slovo.bg/showauthor.php3?ID=81&amp;LangID=1" TargetMode="External"/><Relationship Id="rId271" Type="http://schemas.openxmlformats.org/officeDocument/2006/relationships/hyperlink" Target="http://slovo.bg/showauthor.php3?ID=468&amp;LangID=1" TargetMode="External"/><Relationship Id="rId276" Type="http://schemas.openxmlformats.org/officeDocument/2006/relationships/hyperlink" Target="http://slovo.bg/showauthor.php3?ID=195&amp;LangID=1" TargetMode="External"/><Relationship Id="rId24" Type="http://schemas.openxmlformats.org/officeDocument/2006/relationships/hyperlink" Target="http://slovo.bg/showauthor.php3?ID=86&amp;LangID=1" TargetMode="External"/><Relationship Id="rId40" Type="http://schemas.openxmlformats.org/officeDocument/2006/relationships/hyperlink" Target="http://slovo.bg/showauthor.php3?ID=315&amp;LangID=1" TargetMode="External"/><Relationship Id="rId45" Type="http://schemas.openxmlformats.org/officeDocument/2006/relationships/hyperlink" Target="http://slovo.bg/showauthor.php3?ID=274&amp;LangID=1" TargetMode="External"/><Relationship Id="rId66" Type="http://schemas.openxmlformats.org/officeDocument/2006/relationships/hyperlink" Target="http://slovo.bg/showauthor.php3?ID=459&amp;LangID=1" TargetMode="External"/><Relationship Id="rId87" Type="http://schemas.openxmlformats.org/officeDocument/2006/relationships/hyperlink" Target="http://slovo.bg/showauthor.php3?ID=93&amp;LangID=1" TargetMode="External"/><Relationship Id="rId110" Type="http://schemas.openxmlformats.org/officeDocument/2006/relationships/hyperlink" Target="http://slovo.bg/showauthor.php3?ID=288&amp;LangID=1" TargetMode="External"/><Relationship Id="rId115" Type="http://schemas.openxmlformats.org/officeDocument/2006/relationships/hyperlink" Target="http://slovo.bg/showauthor.php3?ID=345&amp;LangID=1" TargetMode="External"/><Relationship Id="rId131" Type="http://schemas.openxmlformats.org/officeDocument/2006/relationships/hyperlink" Target="http://slovo.bg/showauthor.php3?ID=72&amp;LangID=1" TargetMode="External"/><Relationship Id="rId136" Type="http://schemas.openxmlformats.org/officeDocument/2006/relationships/hyperlink" Target="http://slovo.bg/showauthor.php3?ID=127&amp;LangID=1" TargetMode="External"/><Relationship Id="rId157" Type="http://schemas.openxmlformats.org/officeDocument/2006/relationships/hyperlink" Target="http://slovo.bg/showauthor.php3?ID=392&amp;LangID=1" TargetMode="External"/><Relationship Id="rId178" Type="http://schemas.openxmlformats.org/officeDocument/2006/relationships/hyperlink" Target="http://slovo.bg/showauthor.php3?ID=340&amp;LangID=1" TargetMode="External"/><Relationship Id="rId61" Type="http://schemas.openxmlformats.org/officeDocument/2006/relationships/hyperlink" Target="http://slovo.bg/showauthor.php3?ID=159&amp;LangID=1" TargetMode="External"/><Relationship Id="rId82" Type="http://schemas.openxmlformats.org/officeDocument/2006/relationships/hyperlink" Target="http://slovo.bg/showauthor.php3?ID=198&amp;LangID=1" TargetMode="External"/><Relationship Id="rId152" Type="http://schemas.openxmlformats.org/officeDocument/2006/relationships/hyperlink" Target="http://slovo.bg/showauthor.php3?ID=284&amp;LangID=1" TargetMode="External"/><Relationship Id="rId173" Type="http://schemas.openxmlformats.org/officeDocument/2006/relationships/hyperlink" Target="http://slovo.bg/showauthor.php3?ID=203&amp;LangID=1" TargetMode="External"/><Relationship Id="rId194" Type="http://schemas.openxmlformats.org/officeDocument/2006/relationships/hyperlink" Target="http://slovo.bg/showauthor.php3?ID=46&amp;LangID=1" TargetMode="External"/><Relationship Id="rId199" Type="http://schemas.openxmlformats.org/officeDocument/2006/relationships/hyperlink" Target="http://slovo.bg/showauthor.php3?ID=113&amp;LangID=1" TargetMode="External"/><Relationship Id="rId203" Type="http://schemas.openxmlformats.org/officeDocument/2006/relationships/hyperlink" Target="http://slovo.bg/showauthor.php3?ID=296&amp;LangID=1" TargetMode="External"/><Relationship Id="rId208" Type="http://schemas.openxmlformats.org/officeDocument/2006/relationships/hyperlink" Target="http://slovo.bg/showauthor.php3?ID=401&amp;LangID=1" TargetMode="External"/><Relationship Id="rId229" Type="http://schemas.openxmlformats.org/officeDocument/2006/relationships/hyperlink" Target="http://slovo.bg/showauthor.php3?ID=447&amp;LangID=1" TargetMode="External"/><Relationship Id="rId19" Type="http://schemas.openxmlformats.org/officeDocument/2006/relationships/hyperlink" Target="http://slovo.bg/showauthor.php3?ID=79&amp;LangID=1" TargetMode="External"/><Relationship Id="rId224" Type="http://schemas.openxmlformats.org/officeDocument/2006/relationships/hyperlink" Target="http://slovo.bg/showauthor.php3?ID=247&amp;LangID=1" TargetMode="External"/><Relationship Id="rId240" Type="http://schemas.openxmlformats.org/officeDocument/2006/relationships/hyperlink" Target="http://slovo.bg/showauthor.php3?ID=448&amp;LangID=1" TargetMode="External"/><Relationship Id="rId245" Type="http://schemas.openxmlformats.org/officeDocument/2006/relationships/hyperlink" Target="http://slovo.bg/showauthor.php3?ID=248&amp;LangID=1" TargetMode="External"/><Relationship Id="rId261" Type="http://schemas.openxmlformats.org/officeDocument/2006/relationships/hyperlink" Target="http://slovo.bg/showauthor.php3?ID=115&amp;LangID=1" TargetMode="External"/><Relationship Id="rId266" Type="http://schemas.openxmlformats.org/officeDocument/2006/relationships/hyperlink" Target="http://slovo.bg/showauthor.php3?ID=58&amp;LangID=1" TargetMode="External"/><Relationship Id="rId14" Type="http://schemas.openxmlformats.org/officeDocument/2006/relationships/hyperlink" Target="http://slovo.bg/showauthor.php3?ID=124&amp;LangID=1" TargetMode="External"/><Relationship Id="rId30" Type="http://schemas.openxmlformats.org/officeDocument/2006/relationships/hyperlink" Target="http://slovo.bg/showauthor.php3?ID=103&amp;LangID=1" TargetMode="External"/><Relationship Id="rId35" Type="http://schemas.openxmlformats.org/officeDocument/2006/relationships/hyperlink" Target="http://slovo.bg/showauthor.php3?ID=234&amp;LangID=1" TargetMode="External"/><Relationship Id="rId56" Type="http://schemas.openxmlformats.org/officeDocument/2006/relationships/hyperlink" Target="http://slovo.bg/showauthor.php3?ID=318&amp;LangID=1" TargetMode="External"/><Relationship Id="rId77" Type="http://schemas.openxmlformats.org/officeDocument/2006/relationships/hyperlink" Target="http://slovo.bg/showauthor.php3?ID=147&amp;LangID=3" TargetMode="External"/><Relationship Id="rId100" Type="http://schemas.openxmlformats.org/officeDocument/2006/relationships/hyperlink" Target="http://slovo.bg/showauthor.php3?ID=78&amp;LangID=1" TargetMode="External"/><Relationship Id="rId105" Type="http://schemas.openxmlformats.org/officeDocument/2006/relationships/hyperlink" Target="http://slovo.bg/showauthor.php3?ID=197&amp;LangID=1" TargetMode="External"/><Relationship Id="rId126" Type="http://schemas.openxmlformats.org/officeDocument/2006/relationships/hyperlink" Target="http://slovo.bg/showauthor.php3?ID=148&amp;LangID=1" TargetMode="External"/><Relationship Id="rId147" Type="http://schemas.openxmlformats.org/officeDocument/2006/relationships/hyperlink" Target="http://slovo.bg/showauthor.php3?ID=287&amp;LangID=1" TargetMode="External"/><Relationship Id="rId168" Type="http://schemas.openxmlformats.org/officeDocument/2006/relationships/hyperlink" Target="http://slovo.bg/showauthor.php3?ID=192&amp;LangID=1" TargetMode="External"/><Relationship Id="rId8" Type="http://schemas.openxmlformats.org/officeDocument/2006/relationships/hyperlink" Target="http://slovo.bg/showauthor.php3?ID=467&amp;LangID=1" TargetMode="External"/><Relationship Id="rId51" Type="http://schemas.openxmlformats.org/officeDocument/2006/relationships/hyperlink" Target="http://slovo.bg/showauthor.php3?ID=226&amp;LangID=1" TargetMode="External"/><Relationship Id="rId72" Type="http://schemas.openxmlformats.org/officeDocument/2006/relationships/hyperlink" Target="http://slovo.bg/showauthor.php3?ID=144&amp;LangID=1" TargetMode="External"/><Relationship Id="rId93" Type="http://schemas.openxmlformats.org/officeDocument/2006/relationships/hyperlink" Target="http://slovo.bg/showauthor.php3?ID=339&amp;LangID=1" TargetMode="External"/><Relationship Id="rId98" Type="http://schemas.openxmlformats.org/officeDocument/2006/relationships/hyperlink" Target="http://slovo.bg/showauthor.php3?ID=424&amp;LangID=1" TargetMode="External"/><Relationship Id="rId121" Type="http://schemas.openxmlformats.org/officeDocument/2006/relationships/hyperlink" Target="http://slovo.bg/showauthor.php3?ID=119&amp;LangID=1" TargetMode="External"/><Relationship Id="rId142" Type="http://schemas.openxmlformats.org/officeDocument/2006/relationships/hyperlink" Target="http://slovo.bg/showauthor.php3?ID=416&amp;LangID=1" TargetMode="External"/><Relationship Id="rId163" Type="http://schemas.openxmlformats.org/officeDocument/2006/relationships/hyperlink" Target="http://slovo.bg/showauthor.php3?ID=473&amp;LangID=1" TargetMode="External"/><Relationship Id="rId184" Type="http://schemas.openxmlformats.org/officeDocument/2006/relationships/hyperlink" Target="http://slovo.bg/showauthor.php3?ID=341&amp;LangID=1" TargetMode="External"/><Relationship Id="rId189" Type="http://schemas.openxmlformats.org/officeDocument/2006/relationships/hyperlink" Target="http://slovo.bg/showauthor.php3?ID=189&amp;LangID=1" TargetMode="External"/><Relationship Id="rId219" Type="http://schemas.openxmlformats.org/officeDocument/2006/relationships/hyperlink" Target="http://slovo.bg/showauthor.php3?ID=379&amp;LangID=1" TargetMode="External"/><Relationship Id="rId3" Type="http://schemas.openxmlformats.org/officeDocument/2006/relationships/hyperlink" Target="http://slovo.bg/showauthor.php3?ID=34&amp;LangID=1" TargetMode="External"/><Relationship Id="rId214" Type="http://schemas.openxmlformats.org/officeDocument/2006/relationships/hyperlink" Target="http://slovo.bg/showauthor.php3?ID=150&amp;LangID=1" TargetMode="External"/><Relationship Id="rId230" Type="http://schemas.openxmlformats.org/officeDocument/2006/relationships/hyperlink" Target="http://slovo.bg/showauthor.php3?ID=158&amp;LangID=1" TargetMode="External"/><Relationship Id="rId235" Type="http://schemas.openxmlformats.org/officeDocument/2006/relationships/hyperlink" Target="http://slovo.bg/showauthor.php3?ID=184&amp;LangID=1" TargetMode="External"/><Relationship Id="rId251" Type="http://schemas.openxmlformats.org/officeDocument/2006/relationships/hyperlink" Target="http://slovo.bg/showauthor.php3?ID=151&amp;LangID=1" TargetMode="External"/><Relationship Id="rId256" Type="http://schemas.openxmlformats.org/officeDocument/2006/relationships/hyperlink" Target="http://slovo.bg/showauthor.php3?ID=99&amp;LangID=1" TargetMode="External"/><Relationship Id="rId25" Type="http://schemas.openxmlformats.org/officeDocument/2006/relationships/hyperlink" Target="http://slovo.bg/showauthor.php3?ID=237&amp;LangID=2" TargetMode="External"/><Relationship Id="rId46" Type="http://schemas.openxmlformats.org/officeDocument/2006/relationships/hyperlink" Target="http://slovo.bg/showauthor.php3?ID=350&amp;LangID=1" TargetMode="External"/><Relationship Id="rId67" Type="http://schemas.openxmlformats.org/officeDocument/2006/relationships/hyperlink" Target="http://slovo.bg/showauthor.php3?ID=114&amp;LangID=1" TargetMode="External"/><Relationship Id="rId116" Type="http://schemas.openxmlformats.org/officeDocument/2006/relationships/hyperlink" Target="http://slovo.bg/showauthor.php3?ID=403&amp;LangID=1" TargetMode="External"/><Relationship Id="rId137" Type="http://schemas.openxmlformats.org/officeDocument/2006/relationships/hyperlink" Target="http://slovo.bg/showauthor.php3?ID=348&amp;LangID=1" TargetMode="External"/><Relationship Id="rId158" Type="http://schemas.openxmlformats.org/officeDocument/2006/relationships/hyperlink" Target="http://slovo.bg/showauthor.php3?ID=303&amp;LangID=1" TargetMode="External"/><Relationship Id="rId272" Type="http://schemas.openxmlformats.org/officeDocument/2006/relationships/hyperlink" Target="http://slovo.bg/showauthor.php3?ID=330&amp;LangID=1" TargetMode="External"/><Relationship Id="rId20" Type="http://schemas.openxmlformats.org/officeDocument/2006/relationships/hyperlink" Target="http://slovo.bg/showauthor.php3?ID=445&amp;LangID=1" TargetMode="External"/><Relationship Id="rId41" Type="http://schemas.openxmlformats.org/officeDocument/2006/relationships/hyperlink" Target="http://slovo.bg/showauthor.php3?ID=54&amp;LangID=1" TargetMode="External"/><Relationship Id="rId62" Type="http://schemas.openxmlformats.org/officeDocument/2006/relationships/hyperlink" Target="http://slovo.bg/showauthor.php3?ID=160&amp;LangID=3" TargetMode="External"/><Relationship Id="rId83" Type="http://schemas.openxmlformats.org/officeDocument/2006/relationships/hyperlink" Target="http://slovo.bg/showauthor.php3?ID=434&amp;LangID=1" TargetMode="External"/><Relationship Id="rId88" Type="http://schemas.openxmlformats.org/officeDocument/2006/relationships/hyperlink" Target="http://slovo.bg/showauthor.php3?ID=13&amp;LangID=1" TargetMode="External"/><Relationship Id="rId111" Type="http://schemas.openxmlformats.org/officeDocument/2006/relationships/hyperlink" Target="http://slovo.bg/showauthor.php3?ID=289&amp;LangID=2" TargetMode="External"/><Relationship Id="rId132" Type="http://schemas.openxmlformats.org/officeDocument/2006/relationships/hyperlink" Target="http://slovo.bg/showauthor.php3?ID=317&amp;LangID=1" TargetMode="External"/><Relationship Id="rId153" Type="http://schemas.openxmlformats.org/officeDocument/2006/relationships/hyperlink" Target="http://slovo.bg/showauthor.php3?ID=430&amp;LangID=1" TargetMode="External"/><Relationship Id="rId174" Type="http://schemas.openxmlformats.org/officeDocument/2006/relationships/hyperlink" Target="http://slovo.bg/showauthor.php3?ID=36&amp;LangID=1" TargetMode="External"/><Relationship Id="rId179" Type="http://schemas.openxmlformats.org/officeDocument/2006/relationships/hyperlink" Target="http://slovo.bg/showauthor.php3?ID=349&amp;LangID=1" TargetMode="External"/><Relationship Id="rId195" Type="http://schemas.openxmlformats.org/officeDocument/2006/relationships/hyperlink" Target="http://slovo.bg/showauthor.php3?ID=297&amp;LangID=1" TargetMode="External"/><Relationship Id="rId209" Type="http://schemas.openxmlformats.org/officeDocument/2006/relationships/hyperlink" Target="http://slovo.bg/showauthor.php3?ID=298&amp;LangID=1" TargetMode="External"/><Relationship Id="rId190" Type="http://schemas.openxmlformats.org/officeDocument/2006/relationships/hyperlink" Target="http://slovo.bg/showauthor.php3?ID=286&amp;LangID=1" TargetMode="External"/><Relationship Id="rId204" Type="http://schemas.openxmlformats.org/officeDocument/2006/relationships/hyperlink" Target="http://slovo.bg/showauthor.php3?ID=426&amp;LangID=1" TargetMode="External"/><Relationship Id="rId220" Type="http://schemas.openxmlformats.org/officeDocument/2006/relationships/hyperlink" Target="http://slovo.bg/showauthor.php3?ID=380&amp;LangID=2" TargetMode="External"/><Relationship Id="rId225" Type="http://schemas.openxmlformats.org/officeDocument/2006/relationships/hyperlink" Target="http://slovo.bg/showauthor.php3?ID=381&amp;LangID=1" TargetMode="External"/><Relationship Id="rId241" Type="http://schemas.openxmlformats.org/officeDocument/2006/relationships/hyperlink" Target="http://slovo.bg/showauthor.php3?ID=404&amp;LangID=1" TargetMode="External"/><Relationship Id="rId246" Type="http://schemas.openxmlformats.org/officeDocument/2006/relationships/hyperlink" Target="http://slovo.bg/showauthor.php3?ID=280&amp;LangID=1" TargetMode="External"/><Relationship Id="rId267" Type="http://schemas.openxmlformats.org/officeDocument/2006/relationships/hyperlink" Target="http://slovo.bg/showauthor.php3?ID=357&amp;LangID=1" TargetMode="External"/><Relationship Id="rId15" Type="http://schemas.openxmlformats.org/officeDocument/2006/relationships/hyperlink" Target="http://slovo.bg/showauthor.php3?ID=132&amp;LangID=4" TargetMode="External"/><Relationship Id="rId36" Type="http://schemas.openxmlformats.org/officeDocument/2006/relationships/hyperlink" Target="http://slovo.bg/showauthor.php3?ID=275&amp;LangID=2" TargetMode="External"/><Relationship Id="rId57" Type="http://schemas.openxmlformats.org/officeDocument/2006/relationships/hyperlink" Target="http://slovo.bg/showauthor.php3?ID=407&amp;LangID=1" TargetMode="External"/><Relationship Id="rId106" Type="http://schemas.openxmlformats.org/officeDocument/2006/relationships/hyperlink" Target="http://slovo.bg/showauthor.php3?ID=186&amp;LangID=1" TargetMode="External"/><Relationship Id="rId127" Type="http://schemas.openxmlformats.org/officeDocument/2006/relationships/hyperlink" Target="http://slovo.bg/showauthor.php3?ID=153&amp;LangID=1" TargetMode="External"/><Relationship Id="rId262" Type="http://schemas.openxmlformats.org/officeDocument/2006/relationships/hyperlink" Target="http://slovo.bg/showauthor.php3?ID=439&amp;LangID=1" TargetMode="External"/><Relationship Id="rId10" Type="http://schemas.openxmlformats.org/officeDocument/2006/relationships/hyperlink" Target="http://slovo.bg/showauthor.php3?ID=358&amp;LangID=2" TargetMode="External"/><Relationship Id="rId31" Type="http://schemas.openxmlformats.org/officeDocument/2006/relationships/hyperlink" Target="http://slovo.bg/showauthor.php3?ID=177&amp;LangID=1" TargetMode="External"/><Relationship Id="rId52" Type="http://schemas.openxmlformats.org/officeDocument/2006/relationships/hyperlink" Target="http://slovo.bg/showauthor.php3?ID=87&amp;LangID=1" TargetMode="External"/><Relationship Id="rId73" Type="http://schemas.openxmlformats.org/officeDocument/2006/relationships/hyperlink" Target="http://slovo.bg/showauthor.php3?ID=66&amp;LangID=1" TargetMode="External"/><Relationship Id="rId78" Type="http://schemas.openxmlformats.org/officeDocument/2006/relationships/hyperlink" Target="http://slovo.bg/showauthor.php3?ID=84&amp;LangID=1" TargetMode="External"/><Relationship Id="rId94" Type="http://schemas.openxmlformats.org/officeDocument/2006/relationships/hyperlink" Target="http://slovo.bg/showauthor.php3?ID=377&amp;LangID=1" TargetMode="External"/><Relationship Id="rId99" Type="http://schemas.openxmlformats.org/officeDocument/2006/relationships/hyperlink" Target="http://slovo.bg/showauthor.php3?ID=261&amp;LangID=1" TargetMode="External"/><Relationship Id="rId101" Type="http://schemas.openxmlformats.org/officeDocument/2006/relationships/hyperlink" Target="http://slovo.bg/showauthor.php3?ID=90&amp;LangID=1" TargetMode="External"/><Relationship Id="rId122" Type="http://schemas.openxmlformats.org/officeDocument/2006/relationships/hyperlink" Target="http://slovo.bg/showauthor.php3?ID=254&amp;LangID=2" TargetMode="External"/><Relationship Id="rId143" Type="http://schemas.openxmlformats.org/officeDocument/2006/relationships/hyperlink" Target="http://slovo.bg/showauthor.php3?ID=419&amp;LangID=4" TargetMode="External"/><Relationship Id="rId148" Type="http://schemas.openxmlformats.org/officeDocument/2006/relationships/hyperlink" Target="http://slovo.bg/showauthor.php3?ID=320&amp;LangID=1" TargetMode="External"/><Relationship Id="rId164" Type="http://schemas.openxmlformats.org/officeDocument/2006/relationships/hyperlink" Target="http://slovo.bg/showauthor.php3?ID=4&amp;LangID=1" TargetMode="External"/><Relationship Id="rId169" Type="http://schemas.openxmlformats.org/officeDocument/2006/relationships/hyperlink" Target="http://slovo.bg/showauthor.php3?ID=193&amp;LangID=2" TargetMode="External"/><Relationship Id="rId185" Type="http://schemas.openxmlformats.org/officeDocument/2006/relationships/hyperlink" Target="http://slovo.bg/showauthor.php3?ID=458&amp;LangID=2" TargetMode="External"/><Relationship Id="rId4" Type="http://schemas.openxmlformats.org/officeDocument/2006/relationships/hyperlink" Target="http://slovo.bg/showauthor.php3?ID=417&amp;LangID=1" TargetMode="External"/><Relationship Id="rId9" Type="http://schemas.openxmlformats.org/officeDocument/2006/relationships/hyperlink" Target="http://slovo.bg/showauthor.php3?ID=37&amp;LangID=1" TargetMode="External"/><Relationship Id="rId180" Type="http://schemas.openxmlformats.org/officeDocument/2006/relationships/hyperlink" Target="http://slovo.bg/showauthor.php3?ID=388&amp;LangID=1" TargetMode="External"/><Relationship Id="rId210" Type="http://schemas.openxmlformats.org/officeDocument/2006/relationships/hyperlink" Target="http://slovo.bg/showauthor.php3?ID=260&amp;LangID=1" TargetMode="External"/><Relationship Id="rId215" Type="http://schemas.openxmlformats.org/officeDocument/2006/relationships/hyperlink" Target="http://slovo.bg/showauthor.php3?ID=427&amp;LangID=1" TargetMode="External"/><Relationship Id="rId236" Type="http://schemas.openxmlformats.org/officeDocument/2006/relationships/hyperlink" Target="http://slovo.bg/showauthor.php3?ID=342&amp;LangID=1" TargetMode="External"/><Relationship Id="rId257" Type="http://schemas.openxmlformats.org/officeDocument/2006/relationships/hyperlink" Target="http://slovo.bg/showauthor.php3?ID=106&amp;LangID=1" TargetMode="External"/><Relationship Id="rId26" Type="http://schemas.openxmlformats.org/officeDocument/2006/relationships/hyperlink" Target="http://slovo.bg/showauthor.php3?ID=391&amp;LangID=1" TargetMode="External"/><Relationship Id="rId231" Type="http://schemas.openxmlformats.org/officeDocument/2006/relationships/hyperlink" Target="http://slovo.bg/showauthor.php3?ID=470&amp;LangID=1" TargetMode="External"/><Relationship Id="rId252" Type="http://schemas.openxmlformats.org/officeDocument/2006/relationships/hyperlink" Target="http://slovo.bg/showauthor.php3?ID=316&amp;LangID=1" TargetMode="External"/><Relationship Id="rId273" Type="http://schemas.openxmlformats.org/officeDocument/2006/relationships/hyperlink" Target="http://slovo.bg/showauthor.php3?ID=394&amp;LangID=1" TargetMode="External"/><Relationship Id="rId47" Type="http://schemas.openxmlformats.org/officeDocument/2006/relationships/hyperlink" Target="http://slovo.bg/showauthor.php3?ID=398&amp;LangID=1" TargetMode="External"/><Relationship Id="rId68" Type="http://schemas.openxmlformats.org/officeDocument/2006/relationships/hyperlink" Target="http://slovo.bg/showauthor.php3?ID=174&amp;LangID=2" TargetMode="External"/><Relationship Id="rId89" Type="http://schemas.openxmlformats.org/officeDocument/2006/relationships/hyperlink" Target="http://slovo.bg/showauthor.php3?ID=367&amp;LangID=1" TargetMode="External"/><Relationship Id="rId112" Type="http://schemas.openxmlformats.org/officeDocument/2006/relationships/hyperlink" Target="http://slovo.bg/showauthor.php3?ID=376&amp;LangID=1" TargetMode="External"/><Relationship Id="rId133" Type="http://schemas.openxmlformats.org/officeDocument/2006/relationships/hyperlink" Target="http://slovo.bg/showauthor.php3?ID=138&amp;LangID=1" TargetMode="External"/><Relationship Id="rId154" Type="http://schemas.openxmlformats.org/officeDocument/2006/relationships/hyperlink" Target="http://slovo.bg/showauthor.php3?ID=433&amp;LangID=1" TargetMode="External"/><Relationship Id="rId175" Type="http://schemas.openxmlformats.org/officeDocument/2006/relationships/hyperlink" Target="http://slovo.bg/showauthor.php3?ID=451&amp;LangID=1" TargetMode="External"/><Relationship Id="rId196" Type="http://schemas.openxmlformats.org/officeDocument/2006/relationships/hyperlink" Target="http://slovo.bg/showauthor.php3?ID=100&amp;LangID=1" TargetMode="External"/><Relationship Id="rId200" Type="http://schemas.openxmlformats.org/officeDocument/2006/relationships/hyperlink" Target="http://slovo.bg/showauthor.php3?ID=272&amp;LangID=1" TargetMode="External"/><Relationship Id="rId16" Type="http://schemas.openxmlformats.org/officeDocument/2006/relationships/hyperlink" Target="http://slovo.bg/showauthor.php3?ID=131&amp;LangID=2" TargetMode="External"/><Relationship Id="rId221" Type="http://schemas.openxmlformats.org/officeDocument/2006/relationships/hyperlink" Target="http://slovo.bg/showauthor.php3?ID=324&amp;LangID=1" TargetMode="External"/><Relationship Id="rId242" Type="http://schemas.openxmlformats.org/officeDocument/2006/relationships/hyperlink" Target="http://slovo.bg/showauthor.php3?ID=362&amp;LangID=1" TargetMode="External"/><Relationship Id="rId263" Type="http://schemas.openxmlformats.org/officeDocument/2006/relationships/hyperlink" Target="http://slovo.bg/showauthor.php3?ID=397&amp;LangID=1" TargetMode="External"/><Relationship Id="rId37" Type="http://schemas.openxmlformats.org/officeDocument/2006/relationships/hyperlink" Target="http://slovo.bg/showauthor.php3?ID=276&amp;LangID=3" TargetMode="External"/><Relationship Id="rId58" Type="http://schemas.openxmlformats.org/officeDocument/2006/relationships/hyperlink" Target="http://slovo.bg/showauthor.php3?ID=323&amp;LangID=1" TargetMode="External"/><Relationship Id="rId79" Type="http://schemas.openxmlformats.org/officeDocument/2006/relationships/hyperlink" Target="http://slovo.bg/showauthor.php3?ID=370&amp;LangID=1" TargetMode="External"/><Relationship Id="rId102" Type="http://schemas.openxmlformats.org/officeDocument/2006/relationships/hyperlink" Target="http://slovo.bg/showauthor.php3?ID=202&amp;LangID=3" TargetMode="External"/><Relationship Id="rId123" Type="http://schemas.openxmlformats.org/officeDocument/2006/relationships/hyperlink" Target="http://slovo.bg/showauthor.php3?ID=464&amp;LangID=1" TargetMode="External"/><Relationship Id="rId144" Type="http://schemas.openxmlformats.org/officeDocument/2006/relationships/hyperlink" Target="http://slovo.bg/showauthor.php3?ID=240&amp;LangID=1" TargetMode="External"/><Relationship Id="rId90" Type="http://schemas.openxmlformats.org/officeDocument/2006/relationships/hyperlink" Target="http://slovo.bg/showauthor.php3?ID=31&amp;LangID=1" TargetMode="External"/><Relationship Id="rId165" Type="http://schemas.openxmlformats.org/officeDocument/2006/relationships/hyperlink" Target="http://slovo.bg/showauthor.php3?ID=11&amp;LangID=2" TargetMode="External"/><Relationship Id="rId186" Type="http://schemas.openxmlformats.org/officeDocument/2006/relationships/hyperlink" Target="http://slovo.bg/showauthor.php3?ID=53&amp;LangID=1" TargetMode="External"/><Relationship Id="rId211" Type="http://schemas.openxmlformats.org/officeDocument/2006/relationships/hyperlink" Target="http://slovo.bg/showauthor.php3?ID=465&amp;LangID=1" TargetMode="External"/><Relationship Id="rId232" Type="http://schemas.openxmlformats.org/officeDocument/2006/relationships/hyperlink" Target="http://slovo.bg/showauthor.php3?ID=352&amp;LangID=1" TargetMode="External"/><Relationship Id="rId253" Type="http://schemas.openxmlformats.org/officeDocument/2006/relationships/hyperlink" Target="http://slovo.bg/showauthor.php3?ID=20&amp;LangID=1" TargetMode="External"/><Relationship Id="rId274" Type="http://schemas.openxmlformats.org/officeDocument/2006/relationships/hyperlink" Target="http://slovo.bg/showauthor.php3?ID=372&amp;LangID=1" TargetMode="External"/><Relationship Id="rId27" Type="http://schemas.openxmlformats.org/officeDocument/2006/relationships/hyperlink" Target="http://slovo.bg/showauthor.php3?ID=319&amp;LangID=1" TargetMode="External"/><Relationship Id="rId48" Type="http://schemas.openxmlformats.org/officeDocument/2006/relationships/hyperlink" Target="http://slovo.bg/showauthor.php3?ID=378&amp;LangID=1" TargetMode="External"/><Relationship Id="rId69" Type="http://schemas.openxmlformats.org/officeDocument/2006/relationships/hyperlink" Target="http://slovo.bg/showauthor.php3?ID=443&amp;LangID=1" TargetMode="External"/><Relationship Id="rId113" Type="http://schemas.openxmlformats.org/officeDocument/2006/relationships/hyperlink" Target="http://slovo.bg/showauthor.php3?ID=282&amp;LangID=1" TargetMode="External"/><Relationship Id="rId134" Type="http://schemas.openxmlformats.org/officeDocument/2006/relationships/hyperlink" Target="http://slovo.bg/showauthor.php3?ID=258&amp;LangID=1" TargetMode="External"/><Relationship Id="rId80" Type="http://schemas.openxmlformats.org/officeDocument/2006/relationships/hyperlink" Target="http://slovo.bg/showauthor.php3?ID=472&amp;LangID=1" TargetMode="External"/><Relationship Id="rId155" Type="http://schemas.openxmlformats.org/officeDocument/2006/relationships/hyperlink" Target="http://slovo.bg/showauthor.php3?ID=245&amp;LangID=1" TargetMode="External"/><Relationship Id="rId176" Type="http://schemas.openxmlformats.org/officeDocument/2006/relationships/hyperlink" Target="http://slovo.bg/showauthor.php3?ID=446&amp;LangID=1" TargetMode="External"/><Relationship Id="rId197" Type="http://schemas.openxmlformats.org/officeDocument/2006/relationships/hyperlink" Target="http://slovo.bg/showauthor.php3?ID=279&amp;LangID=2" TargetMode="External"/><Relationship Id="rId201" Type="http://schemas.openxmlformats.org/officeDocument/2006/relationships/hyperlink" Target="http://slovo.bg/showauthor.php3?ID=221&amp;LangID=1" TargetMode="External"/><Relationship Id="rId222" Type="http://schemas.openxmlformats.org/officeDocument/2006/relationships/hyperlink" Target="http://slovo.bg/showauthor.php3?ID=301&amp;LangID=1" TargetMode="External"/><Relationship Id="rId243" Type="http://schemas.openxmlformats.org/officeDocument/2006/relationships/hyperlink" Target="http://slovo.bg/showauthor.php3?ID=360&amp;LangID=1" TargetMode="External"/><Relationship Id="rId264" Type="http://schemas.openxmlformats.org/officeDocument/2006/relationships/hyperlink" Target="http://slovo.bg/showauthor.php3?ID=218&amp;LangID=1" TargetMode="External"/><Relationship Id="rId17" Type="http://schemas.openxmlformats.org/officeDocument/2006/relationships/hyperlink" Target="http://slovo.bg/showauthor.php3?ID=38&amp;LangID=1" TargetMode="External"/><Relationship Id="rId38" Type="http://schemas.openxmlformats.org/officeDocument/2006/relationships/hyperlink" Target="http://slovo.bg/showauthor.php3?ID=256&amp;LangID=1" TargetMode="External"/><Relationship Id="rId59" Type="http://schemas.openxmlformats.org/officeDocument/2006/relationships/hyperlink" Target="http://slovo.bg/showauthor.php3?ID=89&amp;LangID=1" TargetMode="External"/><Relationship Id="rId103" Type="http://schemas.openxmlformats.org/officeDocument/2006/relationships/hyperlink" Target="http://slovo.bg/showauthor.php3?ID=294&amp;LangID=1" TargetMode="External"/><Relationship Id="rId124" Type="http://schemas.openxmlformats.org/officeDocument/2006/relationships/hyperlink" Target="http://slovo.bg/showauthor.php3?ID=409&amp;LangID=1" TargetMode="External"/><Relationship Id="rId70" Type="http://schemas.openxmlformats.org/officeDocument/2006/relationships/hyperlink" Target="http://slovo.bg/showauthor.php3?ID=418&amp;LangID=1" TargetMode="External"/><Relationship Id="rId91" Type="http://schemas.openxmlformats.org/officeDocument/2006/relationships/hyperlink" Target="http://slovo.bg/showauthor.php3?ID=126&amp;LangID=2" TargetMode="External"/><Relationship Id="rId145" Type="http://schemas.openxmlformats.org/officeDocument/2006/relationships/hyperlink" Target="http://slovo.bg/showauthor.php3?ID=225&amp;LangID=1" TargetMode="External"/><Relationship Id="rId166" Type="http://schemas.openxmlformats.org/officeDocument/2006/relationships/hyperlink" Target="http://slovo.bg/showauthor.php3?ID=123&amp;LangID=1" TargetMode="External"/><Relationship Id="rId187" Type="http://schemas.openxmlformats.org/officeDocument/2006/relationships/hyperlink" Target="http://slovo.bg/showauthor.php3?ID=7&amp;LangID=1" TargetMode="External"/><Relationship Id="rId1" Type="http://schemas.openxmlformats.org/officeDocument/2006/relationships/slideLayout" Target="../slideLayouts/slideLayout2.xml"/><Relationship Id="rId212" Type="http://schemas.openxmlformats.org/officeDocument/2006/relationships/hyperlink" Target="http://slovo.bg/showauthor.php3?ID=463&amp;LangID=1" TargetMode="External"/><Relationship Id="rId233" Type="http://schemas.openxmlformats.org/officeDocument/2006/relationships/hyperlink" Target="http://slovo.bg/showauthor.php3?ID=112&amp;LangID=1" TargetMode="External"/><Relationship Id="rId254" Type="http://schemas.openxmlformats.org/officeDocument/2006/relationships/hyperlink" Target="http://slovo.bg/showauthor.php3?ID=188&amp;LangID=1" TargetMode="External"/><Relationship Id="rId28" Type="http://schemas.openxmlformats.org/officeDocument/2006/relationships/hyperlink" Target="http://slovo.bg/showauthor.php3?ID=366&amp;LangID=1" TargetMode="External"/><Relationship Id="rId49" Type="http://schemas.openxmlformats.org/officeDocument/2006/relationships/hyperlink" Target="http://slovo.bg/showauthor.php3?ID=331&amp;LangID=1" TargetMode="External"/><Relationship Id="rId114" Type="http://schemas.openxmlformats.org/officeDocument/2006/relationships/hyperlink" Target="http://slovo.bg/showauthor.php3?ID=96&amp;LangID=1" TargetMode="External"/><Relationship Id="rId275" Type="http://schemas.openxmlformats.org/officeDocument/2006/relationships/hyperlink" Target="http://slovo.bg/showauthor.php3?ID=322&amp;LangID=1"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books.google.co.jp/" TargetMode="External"/><Relationship Id="rId3" Type="http://schemas.openxmlformats.org/officeDocument/2006/relationships/hyperlink" Target="http://bgnauka.com/index.php?mod=front&amp;fnc=pub_page&amp;pid=12412#_ftn1" TargetMode="External"/><Relationship Id="rId7" Type="http://schemas.openxmlformats.org/officeDocument/2006/relationships/hyperlink" Target="http://www.ul.cs.cmu.edu/html/" TargetMode="External"/><Relationship Id="rId2" Type="http://schemas.openxmlformats.org/officeDocument/2006/relationships/hyperlink" Target="http://memory.loc.gov/ammem/index.html" TargetMode="External"/><Relationship Id="rId1" Type="http://schemas.openxmlformats.org/officeDocument/2006/relationships/slideLayout" Target="../slideLayouts/slideLayout2.xml"/><Relationship Id="rId6" Type="http://schemas.openxmlformats.org/officeDocument/2006/relationships/hyperlink" Target="http://www.archive.org/details/millionbooks" TargetMode="External"/><Relationship Id="rId11" Type="http://schemas.openxmlformats.org/officeDocument/2006/relationships/hyperlink" Target="http://books.google.com/googlebooks/success.html" TargetMode="External"/><Relationship Id="rId5" Type="http://schemas.openxmlformats.org/officeDocument/2006/relationships/hyperlink" Target="http://bgnauka.com/index.php?mod=front&amp;fnc=pub_page&amp;pid=12412#_ftn2" TargetMode="External"/><Relationship Id="rId10" Type="http://schemas.openxmlformats.org/officeDocument/2006/relationships/hyperlink" Target="http://books.google.fi/" TargetMode="External"/><Relationship Id="rId4" Type="http://schemas.openxmlformats.org/officeDocument/2006/relationships/hyperlink" Target="http://www.gutenberg.org/" TargetMode="External"/><Relationship Id="rId9" Type="http://schemas.openxmlformats.org/officeDocument/2006/relationships/hyperlink" Target="http://books.google.ch/"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gutenberg.org/wiki/Gutenberg:MobileReader_Devices_How-To" TargetMode="External"/><Relationship Id="rId2" Type="http://schemas.openxmlformats.org/officeDocument/2006/relationships/hyperlink" Target="http://www.gutenberg.org/wiki/Gutenberg:No_Cost_or_Freed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utenberg.org/wiki/Gutenberg:No_Cost_or_Freed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лавие 1"/>
          <p:cNvSpPr>
            <a:spLocks noGrp="1"/>
          </p:cNvSpPr>
          <p:nvPr>
            <p:ph type="ctrTitle"/>
          </p:nvPr>
        </p:nvSpPr>
        <p:spPr/>
        <p:txBody>
          <a:bodyPr/>
          <a:lstStyle/>
          <a:p>
            <a:r>
              <a:rPr lang="bg-BG" smtClean="0"/>
              <a:t>Инициативи, близки до Европеана</a:t>
            </a:r>
          </a:p>
        </p:txBody>
      </p:sp>
      <p:sp>
        <p:nvSpPr>
          <p:cNvPr id="25602" name="Подзаглавие 2"/>
          <p:cNvSpPr>
            <a:spLocks noGrp="1"/>
          </p:cNvSpPr>
          <p:nvPr>
            <p:ph type="subTitle" idx="1"/>
          </p:nvPr>
        </p:nvSpPr>
        <p:spPr/>
        <p:txBody>
          <a:bodyPr/>
          <a:lstStyle/>
          <a:p>
            <a:r>
              <a:rPr lang="bg-BG" smtClean="0"/>
              <a:t>Встъпление</a:t>
            </a:r>
          </a:p>
        </p:txBody>
      </p:sp>
    </p:spTree>
  </p:cSld>
  <p:clrMapOvr>
    <a:masterClrMapping/>
  </p:clrMapOvr>
  <p:transition spd="med" advClick="0" advTm="3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лавие 1"/>
          <p:cNvSpPr>
            <a:spLocks noGrp="1"/>
          </p:cNvSpPr>
          <p:nvPr>
            <p:ph type="title"/>
          </p:nvPr>
        </p:nvSpPr>
        <p:spPr/>
        <p:txBody>
          <a:bodyPr/>
          <a:lstStyle/>
          <a:p>
            <a:endParaRPr lang="en-GB" smtClean="0"/>
          </a:p>
        </p:txBody>
      </p:sp>
      <p:pic>
        <p:nvPicPr>
          <p:cNvPr id="34818" name="Picture 3"/>
          <p:cNvPicPr>
            <a:picLocks noGrp="1" noChangeAspect="1" noChangeArrowheads="1"/>
          </p:cNvPicPr>
          <p:nvPr>
            <p:ph idx="1"/>
          </p:nvPr>
        </p:nvPicPr>
        <p:blipFill>
          <a:blip r:embed="rId2"/>
          <a:srcRect/>
          <a:stretch>
            <a:fillRect/>
          </a:stretch>
        </p:blipFill>
        <p:spPr>
          <a:xfrm>
            <a:off x="684213" y="-25400"/>
            <a:ext cx="6983412" cy="6985000"/>
          </a:xfrm>
        </p:spPr>
      </p:pic>
    </p:spTree>
  </p:cSld>
  <p:clrMapOvr>
    <a:masterClrMapping/>
  </p:clrMapOvr>
  <p:transition spd="med" advClick="0" advTm="3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лавие 1"/>
          <p:cNvSpPr>
            <a:spLocks noGrp="1"/>
          </p:cNvSpPr>
          <p:nvPr>
            <p:ph type="title"/>
          </p:nvPr>
        </p:nvSpPr>
        <p:spPr/>
        <p:txBody>
          <a:bodyPr/>
          <a:lstStyle/>
          <a:p>
            <a:r>
              <a:rPr lang="en-US" smtClean="0"/>
              <a:t>ASCII</a:t>
            </a:r>
            <a:r>
              <a:rPr lang="bg-BG" smtClean="0"/>
              <a:t> - </a:t>
            </a:r>
            <a:r>
              <a:rPr lang="en-US" smtClean="0"/>
              <a:t>Unicode </a:t>
            </a:r>
            <a:endParaRPr lang="bg-BG" smtClean="0"/>
          </a:p>
        </p:txBody>
      </p:sp>
      <p:sp>
        <p:nvSpPr>
          <p:cNvPr id="3" name="Контейнер за съдържание 2"/>
          <p:cNvSpPr>
            <a:spLocks noGrp="1"/>
          </p:cNvSpPr>
          <p:nvPr>
            <p:ph idx="1"/>
          </p:nvPr>
        </p:nvSpPr>
        <p:spPr/>
        <p:txBody>
          <a:bodyPr>
            <a:normAutofit fontScale="70000" lnSpcReduction="20000"/>
          </a:bodyPr>
          <a:lstStyle/>
          <a:p>
            <a:pPr>
              <a:defRPr/>
            </a:pPr>
            <a:r>
              <a:rPr lang="en-US" dirty="0" smtClean="0"/>
              <a:t>Since its conception, ASCII codes knew many evolutions and, in the 1990's, evolved to a new code called </a:t>
            </a:r>
            <a:r>
              <a:rPr lang="en-US" b="1" dirty="0" smtClean="0"/>
              <a:t>Unicode™</a:t>
            </a:r>
            <a:r>
              <a:rPr lang="en-US" dirty="0" smtClean="0"/>
              <a:t> that handles alphabets of many nations and symbols. </a:t>
            </a:r>
          </a:p>
          <a:p>
            <a:pPr>
              <a:defRPr/>
            </a:pPr>
            <a:r>
              <a:rPr lang="en-US" dirty="0" smtClean="0"/>
              <a:t>The Unicode code space is divided into </a:t>
            </a:r>
            <a:r>
              <a:rPr lang="en-US" b="1" dirty="0" smtClean="0">
                <a:hlinkClick r:id="rId2"/>
              </a:rPr>
              <a:t>17 planes</a:t>
            </a:r>
            <a:r>
              <a:rPr lang="en-US" dirty="0" smtClean="0"/>
              <a:t>. Each plane contains 65,536 code points (</a:t>
            </a:r>
            <a:r>
              <a:rPr lang="en-US" b="1" dirty="0" smtClean="0"/>
              <a:t>16-bit</a:t>
            </a:r>
            <a:r>
              <a:rPr lang="en-US" dirty="0" smtClean="0"/>
              <a:t>) and consists of several </a:t>
            </a:r>
            <a:r>
              <a:rPr lang="en-US" b="1" dirty="0" smtClean="0">
                <a:hlinkClick r:id="rId3"/>
              </a:rPr>
              <a:t>charts</a:t>
            </a:r>
            <a:r>
              <a:rPr lang="en-US" dirty="0" smtClean="0"/>
              <a:t>. </a:t>
            </a:r>
          </a:p>
          <a:p>
            <a:pPr>
              <a:defRPr/>
            </a:pPr>
            <a:r>
              <a:rPr lang="en-US" dirty="0" smtClean="0"/>
              <a:t>If the Unicode standard can handle up to </a:t>
            </a:r>
            <a:r>
              <a:rPr lang="en-US" b="1" dirty="0" smtClean="0">
                <a:hlinkClick r:id="rId4"/>
              </a:rPr>
              <a:t>1,114,112 characters</a:t>
            </a:r>
            <a:r>
              <a:rPr lang="en-US" dirty="0" smtClean="0"/>
              <a:t>, it currently assigns characters to more than 96,000 of those code points. </a:t>
            </a:r>
          </a:p>
          <a:p>
            <a:pPr>
              <a:defRPr/>
            </a:pPr>
            <a:r>
              <a:rPr lang="en-US" dirty="0" smtClean="0"/>
              <a:t>The first 256 characters table is identical to the </a:t>
            </a:r>
            <a:r>
              <a:rPr lang="en-US" b="1" dirty="0" smtClean="0"/>
              <a:t>ISO 8859-1</a:t>
            </a:r>
            <a:r>
              <a:rPr lang="en-US" dirty="0" smtClean="0"/>
              <a:t> character set (the </a:t>
            </a:r>
            <a:r>
              <a:rPr lang="en-US" dirty="0" smtClean="0">
                <a:hlinkClick r:id="rId5"/>
              </a:rPr>
              <a:t>ANSI table</a:t>
            </a:r>
            <a:r>
              <a:rPr lang="en-US" dirty="0" smtClean="0"/>
              <a:t> is identical to the ISO 8859-1 table, except in the range 80h-9Fh where we can find C1 control characters). The first 128 characters table is hence identical to the standard </a:t>
            </a:r>
            <a:r>
              <a:rPr lang="en-US" dirty="0" smtClean="0">
                <a:hlinkClick r:id="rId6"/>
              </a:rPr>
              <a:t>ASCII table</a:t>
            </a:r>
            <a:r>
              <a:rPr lang="en-US" dirty="0" smtClean="0"/>
              <a:t>. </a:t>
            </a:r>
          </a:p>
        </p:txBody>
      </p:sp>
    </p:spTree>
  </p:cSld>
  <p:clrMapOvr>
    <a:masterClrMapping/>
  </p:clrMapOvr>
  <p:transition spd="med" advClick="0" advTm="3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лавие 1"/>
          <p:cNvSpPr>
            <a:spLocks noGrp="1"/>
          </p:cNvSpPr>
          <p:nvPr>
            <p:ph type="title"/>
          </p:nvPr>
        </p:nvSpPr>
        <p:spPr/>
        <p:txBody>
          <a:bodyPr/>
          <a:lstStyle/>
          <a:p>
            <a:r>
              <a:rPr lang="bg-BG" smtClean="0"/>
              <a:t>Меродавност</a:t>
            </a:r>
          </a:p>
        </p:txBody>
      </p:sp>
      <p:sp>
        <p:nvSpPr>
          <p:cNvPr id="36866" name="Контейнер за съдържание 2"/>
          <p:cNvSpPr>
            <a:spLocks noGrp="1"/>
          </p:cNvSpPr>
          <p:nvPr>
            <p:ph idx="1"/>
          </p:nvPr>
        </p:nvSpPr>
        <p:spPr/>
        <p:txBody>
          <a:bodyPr/>
          <a:lstStyle/>
          <a:p>
            <a:pPr marL="0" indent="0">
              <a:buFontTx/>
              <a:buNone/>
            </a:pPr>
            <a:r>
              <a:rPr lang="bg-BG" smtClean="0"/>
              <a:t>Project Gutenberg has avoided requests, demands, and pressures to create "authoritative editions." </a:t>
            </a:r>
          </a:p>
          <a:p>
            <a:pPr marL="0" indent="0">
              <a:buFontTx/>
              <a:buNone/>
            </a:pPr>
            <a:r>
              <a:rPr lang="bg-BG" sz="4000" smtClean="0"/>
              <a:t>We do not write for the reader who cares whether a certain phrase in Shakespeare has a ":" or a ";" between its clauses.</a:t>
            </a:r>
          </a:p>
        </p:txBody>
      </p:sp>
    </p:spTree>
  </p:cSld>
  <p:clrMapOvr>
    <a:masterClrMapping/>
  </p:clrMapOvr>
  <p:transition spd="med" advClick="0" advTm="3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лавие 1"/>
          <p:cNvSpPr>
            <a:spLocks noGrp="1"/>
          </p:cNvSpPr>
          <p:nvPr>
            <p:ph type="title"/>
          </p:nvPr>
        </p:nvSpPr>
        <p:spPr/>
        <p:txBody>
          <a:bodyPr/>
          <a:lstStyle/>
          <a:p>
            <a:r>
              <a:rPr lang="bg-BG" smtClean="0"/>
              <a:t>Учредяване на нови права</a:t>
            </a:r>
          </a:p>
        </p:txBody>
      </p:sp>
      <p:sp>
        <p:nvSpPr>
          <p:cNvPr id="37890" name="Контейнер за съдържание 2"/>
          <p:cNvSpPr>
            <a:spLocks noGrp="1"/>
          </p:cNvSpPr>
          <p:nvPr>
            <p:ph idx="1"/>
          </p:nvPr>
        </p:nvSpPr>
        <p:spPr/>
        <p:txBody>
          <a:bodyPr/>
          <a:lstStyle/>
          <a:p>
            <a:pPr marL="0" indent="0">
              <a:buFontTx/>
              <a:buNone/>
            </a:pPr>
            <a:r>
              <a:rPr lang="bg-BG" smtClean="0"/>
              <a:t>Електронни книги: нововъзникващи права – </a:t>
            </a:r>
            <a:r>
              <a:rPr lang="en-US" smtClean="0"/>
              <a:t>[…]</a:t>
            </a:r>
            <a:r>
              <a:rPr lang="bg-BG" smtClean="0"/>
              <a:t> using or distributing this work (or any other work associated in any way with the phrase "Project Gutenberg"), you agree to comply with all the terms of the Full Project Gutenberg-tm License</a:t>
            </a:r>
            <a:r>
              <a:rPr lang="en-US" smtClean="0"/>
              <a:t>.</a:t>
            </a:r>
            <a:endParaRPr lang="bg-BG" smtClean="0"/>
          </a:p>
          <a:p>
            <a:pPr marL="0" indent="0">
              <a:buFontTx/>
              <a:buNone/>
            </a:pPr>
            <a:endParaRPr lang="bg-BG" smtClean="0"/>
          </a:p>
        </p:txBody>
      </p:sp>
    </p:spTree>
  </p:cSld>
  <p:clrMapOvr>
    <a:masterClrMapping/>
  </p:clrMapOvr>
  <p:transition spd="med" advClick="0" advTm="3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лавие 1"/>
          <p:cNvSpPr>
            <a:spLocks noGrp="1"/>
          </p:cNvSpPr>
          <p:nvPr>
            <p:ph type="title"/>
          </p:nvPr>
        </p:nvSpPr>
        <p:spPr/>
        <p:txBody>
          <a:bodyPr/>
          <a:lstStyle/>
          <a:p>
            <a:r>
              <a:rPr lang="bg-BG" b="1" smtClean="0"/>
              <a:t>Цифровизация:достъп</a:t>
            </a:r>
            <a:endParaRPr lang="bg-BG" smtClean="0"/>
          </a:p>
        </p:txBody>
      </p:sp>
      <p:sp>
        <p:nvSpPr>
          <p:cNvPr id="38914" name="Контейнер за съдържание 2"/>
          <p:cNvSpPr>
            <a:spLocks noGrp="1"/>
          </p:cNvSpPr>
          <p:nvPr>
            <p:ph idx="1"/>
          </p:nvPr>
        </p:nvSpPr>
        <p:spPr/>
        <p:txBody>
          <a:bodyPr/>
          <a:lstStyle/>
          <a:p>
            <a:pPr marL="0" indent="0">
              <a:buFontTx/>
              <a:buNone/>
            </a:pPr>
            <a:r>
              <a:rPr lang="bg-BG" smtClean="0"/>
              <a:t>През 2007 г.  Словения прие закон за партньорство между обществения и частния сектор, който  предоставя нови възможности за подпомагане от частния сектор на проекти за  цифровизация в обществени институции. </a:t>
            </a:r>
          </a:p>
        </p:txBody>
      </p:sp>
    </p:spTree>
  </p:cSld>
  <p:clrMapOvr>
    <a:masterClrMapping/>
  </p:clrMapOvr>
  <p:transition spd="med" advClick="0" advTm="3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лавие 1"/>
          <p:cNvSpPr>
            <a:spLocks noGrp="1"/>
          </p:cNvSpPr>
          <p:nvPr>
            <p:ph type="title"/>
          </p:nvPr>
        </p:nvSpPr>
        <p:spPr/>
        <p:txBody>
          <a:bodyPr/>
          <a:lstStyle/>
          <a:p>
            <a:endParaRPr lang="en-GB" smtClean="0"/>
          </a:p>
        </p:txBody>
      </p:sp>
      <p:sp>
        <p:nvSpPr>
          <p:cNvPr id="39938" name="Контейнер за съдържание 2"/>
          <p:cNvSpPr>
            <a:spLocks noGrp="1"/>
          </p:cNvSpPr>
          <p:nvPr>
            <p:ph idx="1"/>
          </p:nvPr>
        </p:nvSpPr>
        <p:spPr/>
        <p:txBody>
          <a:bodyPr/>
          <a:lstStyle/>
          <a:p>
            <a:r>
              <a:rPr lang="bg-BG" smtClean="0"/>
              <a:t>Словакия превърна стар военен комплекс в  широкомащабно съоръжение за цифровизация, в което се използват роботи за  обръщане на страниците. </a:t>
            </a:r>
          </a:p>
        </p:txBody>
      </p:sp>
    </p:spTree>
  </p:cSld>
  <p:clrMapOvr>
    <a:masterClrMapping/>
  </p:clrMapOvr>
  <p:transition spd="med" advClick="0" advTm="3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лавие 1"/>
          <p:cNvSpPr>
            <a:spLocks noGrp="1"/>
          </p:cNvSpPr>
          <p:nvPr>
            <p:ph type="title"/>
          </p:nvPr>
        </p:nvSpPr>
        <p:spPr/>
        <p:txBody>
          <a:bodyPr/>
          <a:lstStyle/>
          <a:p>
            <a:r>
              <a:rPr lang="bg-BG" smtClean="0"/>
              <a:t>Цифровизацията още не е достъп</a:t>
            </a:r>
          </a:p>
        </p:txBody>
      </p:sp>
      <p:sp>
        <p:nvSpPr>
          <p:cNvPr id="3" name="Контейнер за съдържание 2"/>
          <p:cNvSpPr>
            <a:spLocks noGrp="1"/>
          </p:cNvSpPr>
          <p:nvPr>
            <p:ph idx="1"/>
          </p:nvPr>
        </p:nvSpPr>
        <p:spPr/>
        <p:txBody>
          <a:bodyPr>
            <a:normAutofit fontScale="92500"/>
          </a:bodyPr>
          <a:lstStyle/>
          <a:p>
            <a:pPr marL="0" indent="0">
              <a:buFontTx/>
              <a:buNone/>
              <a:defRPr/>
            </a:pPr>
            <a:r>
              <a:rPr lang="bg-BG" dirty="0" smtClean="0"/>
              <a:t>Анализът показва обаче също така, че в много случаи има  несъответствие между </a:t>
            </a:r>
            <a:r>
              <a:rPr lang="bg-BG" dirty="0" err="1" smtClean="0"/>
              <a:t>цифровизацията</a:t>
            </a:r>
            <a:r>
              <a:rPr lang="bg-BG" dirty="0" smtClean="0"/>
              <a:t> на обекти и осигуряването на онлайн достъп  до тях. </a:t>
            </a:r>
          </a:p>
          <a:p>
            <a:pPr marL="0" indent="0">
              <a:buFontTx/>
              <a:buNone/>
              <a:defRPr/>
            </a:pPr>
            <a:r>
              <a:rPr lang="bg-BG" dirty="0" smtClean="0"/>
              <a:t>Например от всеки четири германски музея, които са преобразували материали  в цифрова форма, само един предлага онлайн достъп до тях, а само 1 % от  материалите, </a:t>
            </a:r>
            <a:r>
              <a:rPr lang="bg-BG" dirty="0" err="1" smtClean="0"/>
              <a:t>цифровизирани</a:t>
            </a:r>
            <a:r>
              <a:rPr lang="bg-BG" dirty="0" smtClean="0"/>
              <a:t> от полски архиви, е достъпен онлайн.</a:t>
            </a:r>
          </a:p>
          <a:p>
            <a:pPr>
              <a:defRPr/>
            </a:pPr>
            <a:endParaRPr lang="bg-BG" dirty="0"/>
          </a:p>
        </p:txBody>
      </p:sp>
    </p:spTree>
  </p:cSld>
  <p:clrMapOvr>
    <a:masterClrMapping/>
  </p:clrMapOvr>
  <p:transition spd="med" advClick="0" advTm="3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2"/>
          <a:srcRect/>
          <a:stretch>
            <a:fillRect/>
          </a:stretch>
        </p:blipFill>
        <p:spPr bwMode="auto">
          <a:xfrm>
            <a:off x="1081088" y="115888"/>
            <a:ext cx="6981825" cy="5372100"/>
          </a:xfrm>
          <a:prstGeom prst="rect">
            <a:avLst/>
          </a:prstGeom>
          <a:noFill/>
          <a:ln w="9525">
            <a:noFill/>
            <a:miter lim="800000"/>
            <a:headEnd/>
            <a:tailEnd/>
          </a:ln>
        </p:spPr>
      </p:pic>
      <p:sp>
        <p:nvSpPr>
          <p:cNvPr id="41986" name="Заглавие 3"/>
          <p:cNvSpPr txBox="1">
            <a:spLocks/>
          </p:cNvSpPr>
          <p:nvPr/>
        </p:nvSpPr>
        <p:spPr bwMode="auto">
          <a:xfrm>
            <a:off x="685800" y="5229225"/>
            <a:ext cx="7772400" cy="1470025"/>
          </a:xfrm>
          <a:prstGeom prst="rect">
            <a:avLst/>
          </a:prstGeom>
          <a:noFill/>
          <a:ln w="9525">
            <a:noFill/>
            <a:miter lim="800000"/>
            <a:headEnd/>
            <a:tailEnd/>
          </a:ln>
        </p:spPr>
        <p:txBody>
          <a:bodyPr anchor="ctr"/>
          <a:lstStyle/>
          <a:p>
            <a:pPr algn="ctr"/>
            <a:r>
              <a:rPr lang="bg-BG" sz="4400" b="1">
                <a:latin typeface="Arial Black" pitchFamily="34" charset="0"/>
              </a:rPr>
              <a:t>Виртуална библиотека СЛОВО</a:t>
            </a:r>
            <a:endParaRPr lang="bg-BG" sz="4400">
              <a:latin typeface="Arial Black" pitchFamily="34" charset="0"/>
            </a:endParaRPr>
          </a:p>
        </p:txBody>
      </p:sp>
    </p:spTree>
  </p:cSld>
  <p:clrMapOvr>
    <a:masterClrMapping/>
  </p:clrMapOvr>
  <p:transition spd="med" advClick="0" advTm="3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лавие 1"/>
          <p:cNvSpPr>
            <a:spLocks noGrp="1"/>
          </p:cNvSpPr>
          <p:nvPr>
            <p:ph type="title"/>
          </p:nvPr>
        </p:nvSpPr>
        <p:spPr/>
        <p:txBody>
          <a:bodyPr/>
          <a:lstStyle/>
          <a:p>
            <a:r>
              <a:rPr lang="bg-BG" smtClean="0"/>
              <a:t>Началото</a:t>
            </a:r>
          </a:p>
        </p:txBody>
      </p:sp>
      <p:sp>
        <p:nvSpPr>
          <p:cNvPr id="3" name="Контейнер за съдържание 2"/>
          <p:cNvSpPr>
            <a:spLocks noGrp="1"/>
          </p:cNvSpPr>
          <p:nvPr>
            <p:ph idx="1"/>
          </p:nvPr>
        </p:nvSpPr>
        <p:spPr/>
        <p:txBody>
          <a:bodyPr>
            <a:normAutofit fontScale="77500" lnSpcReduction="20000"/>
          </a:bodyPr>
          <a:lstStyle/>
          <a:p>
            <a:pPr>
              <a:defRPr/>
            </a:pPr>
            <a:endParaRPr lang="bg-BG" dirty="0"/>
          </a:p>
          <a:p>
            <a:pPr marL="0" indent="0">
              <a:buFontTx/>
              <a:buNone/>
              <a:defRPr/>
            </a:pPr>
            <a:r>
              <a:rPr lang="bg-BG" dirty="0"/>
              <a:t>българската литература да намери своето заслужено място в глобалната институция Интернет. Този сайт стартира на 5 юли 1999 г. на адрес </a:t>
            </a:r>
            <a:r>
              <a:rPr lang="bg-BG" dirty="0" err="1"/>
              <a:t>slovo</a:t>
            </a:r>
            <a:r>
              <a:rPr lang="bg-BG" dirty="0"/>
              <a:t>.</a:t>
            </a:r>
            <a:r>
              <a:rPr lang="bg-BG" dirty="0" err="1"/>
              <a:t>orbitel</a:t>
            </a:r>
            <a:r>
              <a:rPr lang="bg-BG" dirty="0"/>
              <a:t>.</a:t>
            </a:r>
            <a:r>
              <a:rPr lang="bg-BG" dirty="0" err="1"/>
              <a:t>bg</a:t>
            </a:r>
            <a:r>
              <a:rPr lang="bg-BG" dirty="0"/>
              <a:t>. През октомври 1999 г. учредихме и </a:t>
            </a:r>
            <a:r>
              <a:rPr lang="bg-BG" u="sng" dirty="0">
                <a:hlinkClick r:id="rId2"/>
              </a:rPr>
              <a:t>Сдружение с идеална цел "Словото"</a:t>
            </a:r>
            <a:r>
              <a:rPr lang="bg-BG" dirty="0"/>
              <a:t>, София. </a:t>
            </a:r>
            <a:endParaRPr lang="bg-BG" dirty="0" smtClean="0"/>
          </a:p>
          <a:p>
            <a:pPr marL="0" indent="0">
              <a:buFontTx/>
              <a:buNone/>
              <a:defRPr/>
            </a:pPr>
            <a:r>
              <a:rPr lang="bg-BG" dirty="0" smtClean="0"/>
              <a:t>В </a:t>
            </a:r>
            <a:r>
              <a:rPr lang="bg-BG" dirty="0"/>
              <a:t>авторитетния конкурс </a:t>
            </a:r>
            <a:r>
              <a:rPr lang="bg-BG" u="sng" dirty="0">
                <a:hlinkClick r:id="rId3"/>
              </a:rPr>
              <a:t>"Български сайт"</a:t>
            </a:r>
            <a:r>
              <a:rPr lang="bg-BG" dirty="0"/>
              <a:t> през 2000 г. Словото е класирано на първо място в категорията "Информационен сайт", а през 2002 г. печели гласовете на публиката в категория "Онлайн библиотеки". </a:t>
            </a:r>
            <a:endParaRPr lang="bg-BG" dirty="0" smtClean="0"/>
          </a:p>
          <a:p>
            <a:pPr marL="0" indent="0">
              <a:buFontTx/>
              <a:buNone/>
              <a:defRPr/>
            </a:pPr>
            <a:r>
              <a:rPr lang="bg-BG" dirty="0" smtClean="0"/>
              <a:t>През </a:t>
            </a:r>
            <a:r>
              <a:rPr lang="bg-BG" dirty="0"/>
              <a:t>2003 г. Словото печели и награда "Христо Г. Данов" за принос в развитието на българската книжовна култура в категорията "Електронно издавани и нови технологии"…</a:t>
            </a:r>
          </a:p>
          <a:p>
            <a:pPr>
              <a:defRPr/>
            </a:pPr>
            <a:endParaRPr lang="bg-BG" dirty="0"/>
          </a:p>
        </p:txBody>
      </p:sp>
    </p:spTree>
  </p:cSld>
  <p:clrMapOvr>
    <a:masterClrMapping/>
  </p:clrMapOvr>
  <p:transition spd="med" advClick="0" advTm="3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Заглавие 1"/>
          <p:cNvSpPr>
            <a:spLocks noGrp="1"/>
          </p:cNvSpPr>
          <p:nvPr>
            <p:ph type="title"/>
          </p:nvPr>
        </p:nvSpPr>
        <p:spPr/>
        <p:txBody>
          <a:bodyPr/>
          <a:lstStyle/>
          <a:p>
            <a:r>
              <a:rPr lang="bg-BG" smtClean="0"/>
              <a:t>Основатели</a:t>
            </a:r>
          </a:p>
        </p:txBody>
      </p:sp>
      <p:sp>
        <p:nvSpPr>
          <p:cNvPr id="3" name="Контейнер за съдържание 2"/>
          <p:cNvSpPr>
            <a:spLocks noGrp="1"/>
          </p:cNvSpPr>
          <p:nvPr>
            <p:ph idx="1"/>
          </p:nvPr>
        </p:nvSpPr>
        <p:spPr/>
        <p:txBody>
          <a:bodyPr>
            <a:normAutofit fontScale="62500" lnSpcReduction="20000"/>
          </a:bodyPr>
          <a:lstStyle/>
          <a:p>
            <a:pPr>
              <a:defRPr/>
            </a:pPr>
            <a:r>
              <a:rPr lang="bg-BG" dirty="0" smtClean="0"/>
              <a:t>·  </a:t>
            </a:r>
            <a:r>
              <a:rPr lang="bg-BG" dirty="0"/>
              <a:t>Главен инициатор и изобщо главен виновник за всичко това е </a:t>
            </a:r>
            <a:r>
              <a:rPr lang="bg-BG" b="1" u="sng" dirty="0">
                <a:hlinkClick r:id="rId2"/>
              </a:rPr>
              <a:t>Мартин Митов</a:t>
            </a:r>
            <a:r>
              <a:rPr lang="bg-BG" dirty="0"/>
              <a:t>, освен всичко друго, набирал и отговарял и за </a:t>
            </a:r>
            <a:r>
              <a:rPr lang="bg-BG" u="sng" dirty="0">
                <a:hlinkClick r:id="rId3"/>
              </a:rPr>
              <a:t>Вапцаров</a:t>
            </a:r>
            <a:r>
              <a:rPr lang="bg-BG" dirty="0"/>
              <a:t>, </a:t>
            </a:r>
            <a:r>
              <a:rPr lang="bg-BG" u="sng" dirty="0">
                <a:hlinkClick r:id="rId4"/>
              </a:rPr>
              <a:t>Смирненски</a:t>
            </a:r>
            <a:r>
              <a:rPr lang="bg-BG" dirty="0"/>
              <a:t>, </a:t>
            </a:r>
            <a:r>
              <a:rPr lang="bg-BG" u="sng" dirty="0">
                <a:hlinkClick r:id="rId5"/>
              </a:rPr>
              <a:t>Елин Пелин</a:t>
            </a:r>
            <a:r>
              <a:rPr lang="bg-BG" dirty="0"/>
              <a:t>, </a:t>
            </a:r>
            <a:r>
              <a:rPr lang="bg-BG" u="sng" dirty="0">
                <a:hlinkClick r:id="rId6"/>
              </a:rPr>
              <a:t>Йордан Йовков</a:t>
            </a:r>
            <a:r>
              <a:rPr lang="bg-BG" dirty="0"/>
              <a:t>, </a:t>
            </a:r>
            <a:r>
              <a:rPr lang="bg-BG" u="sng" dirty="0">
                <a:hlinkClick r:id="rId7"/>
              </a:rPr>
              <a:t>Мара Белчева</a:t>
            </a:r>
            <a:r>
              <a:rPr lang="bg-BG" dirty="0"/>
              <a:t>, </a:t>
            </a:r>
            <a:r>
              <a:rPr lang="bg-BG" u="sng" dirty="0">
                <a:hlinkClick r:id="rId8"/>
              </a:rPr>
              <a:t>Д. Бояджиев</a:t>
            </a:r>
            <a:r>
              <a:rPr lang="bg-BG" dirty="0"/>
              <a:t> (съвместно с Калина), </a:t>
            </a:r>
            <a:r>
              <a:rPr lang="bg-BG" u="sng" dirty="0">
                <a:hlinkClick r:id="rId9"/>
              </a:rPr>
              <a:t>П. Р. Славейков</a:t>
            </a:r>
            <a:r>
              <a:rPr lang="bg-BG" dirty="0"/>
              <a:t>, </a:t>
            </a:r>
            <a:r>
              <a:rPr lang="bg-BG" u="sng" dirty="0">
                <a:hlinkClick r:id="rId10"/>
              </a:rPr>
              <a:t>К. Величков</a:t>
            </a:r>
            <a:r>
              <a:rPr lang="bg-BG" dirty="0"/>
              <a:t>, </a:t>
            </a:r>
            <a:r>
              <a:rPr lang="bg-BG" u="sng" dirty="0">
                <a:hlinkClick r:id="rId11"/>
              </a:rPr>
              <a:t>Вазов</a:t>
            </a:r>
            <a:r>
              <a:rPr lang="bg-BG" dirty="0"/>
              <a:t>, </a:t>
            </a:r>
            <a:r>
              <a:rPr lang="bg-BG" u="sng" dirty="0">
                <a:hlinkClick r:id="rId12"/>
              </a:rPr>
              <a:t>Боян Пенев</a:t>
            </a:r>
            <a:r>
              <a:rPr lang="bg-BG" dirty="0"/>
              <a:t>, </a:t>
            </a:r>
            <a:r>
              <a:rPr lang="bg-BG" u="sng" dirty="0">
                <a:hlinkClick r:id="rId13"/>
              </a:rPr>
              <a:t>Екатерина Йосифова</a:t>
            </a:r>
            <a:r>
              <a:rPr lang="bg-BG" dirty="0"/>
              <a:t>... Отговорник за детската секция на Словото и </a:t>
            </a:r>
            <a:r>
              <a:rPr lang="bg-BG" u="sng" dirty="0">
                <a:hlinkClick r:id="rId14"/>
              </a:rPr>
              <a:t>приказките</a:t>
            </a:r>
            <a:r>
              <a:rPr lang="bg-BG" dirty="0"/>
              <a:t>. Член-учредител на </a:t>
            </a:r>
            <a:r>
              <a:rPr lang="bg-BG" u="sng" dirty="0">
                <a:hlinkClick r:id="rId15"/>
              </a:rPr>
              <a:t>Сдружение "Словото"</a:t>
            </a:r>
            <a:r>
              <a:rPr lang="bg-BG" dirty="0"/>
              <a:t>, негов председател от 1999 г. до края на 2005 г. Създател и главен редактор (до края на 2008 г.) на новинарския ни сайт </a:t>
            </a:r>
            <a:r>
              <a:rPr lang="bg-BG" u="sng" dirty="0">
                <a:hlinkClick r:id="rId16"/>
              </a:rPr>
              <a:t>"</a:t>
            </a:r>
            <a:r>
              <a:rPr lang="bg-BG" u="sng" dirty="0" err="1">
                <a:hlinkClick r:id="rId16"/>
              </a:rPr>
              <a:t>Словеса</a:t>
            </a:r>
            <a:r>
              <a:rPr lang="bg-BG" u="sng" dirty="0">
                <a:hlinkClick r:id="rId16"/>
              </a:rPr>
              <a:t>"</a:t>
            </a:r>
            <a:r>
              <a:rPr lang="bg-BG" dirty="0"/>
              <a:t>.</a:t>
            </a:r>
            <a:br>
              <a:rPr lang="bg-BG" dirty="0"/>
            </a:br>
            <a:r>
              <a:rPr lang="bg-BG" dirty="0"/>
              <a:t>Мартин Митов вече не се занимава активно със сайтовете на "Словото".</a:t>
            </a:r>
          </a:p>
          <a:p>
            <a:pPr>
              <a:defRPr/>
            </a:pPr>
            <a:r>
              <a:rPr lang="en-US" dirty="0"/>
              <a:t>[</a:t>
            </a:r>
            <a:r>
              <a:rPr lang="bg-BG" dirty="0"/>
              <a:t>…</a:t>
            </a:r>
            <a:r>
              <a:rPr lang="en-US" dirty="0"/>
              <a:t>]</a:t>
            </a:r>
            <a:endParaRPr lang="bg-BG" dirty="0"/>
          </a:p>
          <a:p>
            <a:pPr>
              <a:defRPr/>
            </a:pPr>
            <a:r>
              <a:rPr lang="bg-BG" dirty="0"/>
              <a:t>·  </a:t>
            </a:r>
            <a:r>
              <a:rPr lang="bg-BG" b="1" dirty="0"/>
              <a:t>Живко Иванов</a:t>
            </a:r>
            <a:r>
              <a:rPr lang="bg-BG" dirty="0"/>
              <a:t>, направил най-голямата и значима преди "Словото" колекция от български литературни текстове в мрежата, работил върху творчеството на </a:t>
            </a:r>
            <a:r>
              <a:rPr lang="bg-BG" u="sng" dirty="0">
                <a:hlinkClick r:id="rId11"/>
              </a:rPr>
              <a:t>Вазов</a:t>
            </a:r>
            <a:r>
              <a:rPr lang="bg-BG" dirty="0"/>
              <a:t> (</a:t>
            </a:r>
            <a:r>
              <a:rPr lang="bg-BG" u="sng" dirty="0">
                <a:hlinkClick r:id="rId17"/>
              </a:rPr>
              <a:t>"Под игото"</a:t>
            </a:r>
            <a:r>
              <a:rPr lang="bg-BG" dirty="0"/>
              <a:t> и др.), също и на </a:t>
            </a:r>
            <a:r>
              <a:rPr lang="bg-BG" u="sng" dirty="0">
                <a:hlinkClick r:id="rId18"/>
              </a:rPr>
              <a:t>Христо Ясенов</a:t>
            </a:r>
            <a:r>
              <a:rPr lang="bg-BG" dirty="0"/>
              <a:t>, </a:t>
            </a:r>
            <a:r>
              <a:rPr lang="bg-BG" u="sng" dirty="0">
                <a:hlinkClick r:id="rId19"/>
              </a:rPr>
              <a:t>Н. Лилиев</a:t>
            </a:r>
            <a:r>
              <a:rPr lang="bg-BG" dirty="0"/>
              <a:t>, </a:t>
            </a:r>
            <a:r>
              <a:rPr lang="bg-BG" u="sng" dirty="0">
                <a:hlinkClick r:id="rId20"/>
              </a:rPr>
              <a:t>К. Христов</a:t>
            </a:r>
            <a:r>
              <a:rPr lang="bg-BG" dirty="0"/>
              <a:t>, </a:t>
            </a:r>
            <a:r>
              <a:rPr lang="bg-BG" u="sng" dirty="0">
                <a:hlinkClick r:id="rId21"/>
              </a:rPr>
              <a:t>Теодор Траянов</a:t>
            </a:r>
            <a:r>
              <a:rPr lang="bg-BG" dirty="0"/>
              <a:t>. Член-учредител на </a:t>
            </a:r>
            <a:r>
              <a:rPr lang="bg-BG" u="sng" dirty="0">
                <a:hlinkClick r:id="rId15"/>
              </a:rPr>
              <a:t>Сдружение "Словото</a:t>
            </a:r>
            <a:r>
              <a:rPr lang="bg-BG" u="sng" dirty="0" smtClean="0">
                <a:hlinkClick r:id="rId15"/>
              </a:rPr>
              <a:t>"</a:t>
            </a:r>
            <a:r>
              <a:rPr lang="bg-BG" dirty="0" smtClean="0"/>
              <a:t>.</a:t>
            </a:r>
            <a:endParaRPr lang="bg-BG" dirty="0"/>
          </a:p>
        </p:txBody>
      </p:sp>
    </p:spTree>
  </p:cSld>
  <p:clrMapOvr>
    <a:masterClrMapping/>
  </p:clrMapOvr>
  <p:transition spd="med" advClick="0" advTm="3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лавие 1"/>
          <p:cNvSpPr>
            <a:spLocks noGrp="1"/>
          </p:cNvSpPr>
          <p:nvPr>
            <p:ph type="title"/>
          </p:nvPr>
        </p:nvSpPr>
        <p:spPr/>
        <p:txBody>
          <a:bodyPr/>
          <a:lstStyle/>
          <a:p>
            <a:endParaRPr lang="en-GB" smtClean="0"/>
          </a:p>
        </p:txBody>
      </p:sp>
      <p:sp>
        <p:nvSpPr>
          <p:cNvPr id="3" name="Контейнер за съдържание 2"/>
          <p:cNvSpPr>
            <a:spLocks noGrp="1"/>
          </p:cNvSpPr>
          <p:nvPr>
            <p:ph idx="1"/>
          </p:nvPr>
        </p:nvSpPr>
        <p:spPr/>
        <p:txBody>
          <a:bodyPr>
            <a:normAutofit fontScale="92500" lnSpcReduction="20000"/>
          </a:bodyPr>
          <a:lstStyle/>
          <a:p>
            <a:pPr>
              <a:defRPr/>
            </a:pPr>
            <a:r>
              <a:rPr lang="bg-BG" dirty="0"/>
              <a:t>По подобие на </a:t>
            </a:r>
            <a:r>
              <a:rPr lang="bg-BG" dirty="0" err="1"/>
              <a:t>Молиеровия</a:t>
            </a:r>
            <a:r>
              <a:rPr lang="bg-BG" dirty="0"/>
              <a:t> господин </a:t>
            </a:r>
            <a:r>
              <a:rPr lang="bg-BG" i="1" dirty="0" err="1"/>
              <a:t>Журден</a:t>
            </a:r>
            <a:r>
              <a:rPr lang="bg-BG" dirty="0"/>
              <a:t>, който говори в </a:t>
            </a:r>
            <a:r>
              <a:rPr lang="bg-BG" i="1" dirty="0"/>
              <a:t>проза</a:t>
            </a:r>
            <a:r>
              <a:rPr lang="bg-BG" dirty="0"/>
              <a:t>, без да знае това, разполагаме с продукти в мрежата, които могат да бъдат преобразувани, пригодени и адаптирани към употреба в системата на </a:t>
            </a:r>
            <a:r>
              <a:rPr lang="bg-BG" dirty="0" err="1"/>
              <a:t>Европеана</a:t>
            </a:r>
            <a:r>
              <a:rPr lang="bg-BG" dirty="0"/>
              <a:t>. </a:t>
            </a:r>
            <a:endParaRPr lang="en-US" dirty="0" smtClean="0"/>
          </a:p>
          <a:p>
            <a:pPr>
              <a:defRPr/>
            </a:pPr>
            <a:r>
              <a:rPr lang="bg-BG" dirty="0" smtClean="0"/>
              <a:t>Както </a:t>
            </a:r>
            <a:r>
              <a:rPr lang="bg-BG" dirty="0"/>
              <a:t>се знае, старите проекти не предвиждат метаданни, т.е. те трябва да преминат през процес на нормализация, за да бъдат  в състояние да се включат в библиотеки от типа на </a:t>
            </a:r>
            <a:r>
              <a:rPr lang="bg-BG" dirty="0" err="1"/>
              <a:t>Европеана</a:t>
            </a:r>
            <a:r>
              <a:rPr lang="bg-BG" dirty="0"/>
              <a:t>.</a:t>
            </a:r>
          </a:p>
          <a:p>
            <a:pPr marL="0" indent="0">
              <a:buFontTx/>
              <a:buNone/>
              <a:defRPr/>
            </a:pPr>
            <a:endParaRPr lang="bg-BG" dirty="0"/>
          </a:p>
        </p:txBody>
      </p:sp>
    </p:spTree>
  </p:cSld>
  <p:clrMapOvr>
    <a:masterClrMapping/>
  </p:clrMapOvr>
  <p:transition spd="med" advClick="0" advTm="3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лавие 1"/>
          <p:cNvSpPr>
            <a:spLocks noGrp="1"/>
          </p:cNvSpPr>
          <p:nvPr>
            <p:ph type="title"/>
          </p:nvPr>
        </p:nvSpPr>
        <p:spPr/>
        <p:txBody>
          <a:bodyPr/>
          <a:lstStyle/>
          <a:p>
            <a:r>
              <a:rPr lang="bg-BG" b="1" smtClean="0"/>
              <a:t>Афилиации</a:t>
            </a:r>
            <a:endParaRPr lang="bg-BG" smtClean="0"/>
          </a:p>
        </p:txBody>
      </p:sp>
      <p:sp>
        <p:nvSpPr>
          <p:cNvPr id="45058" name="Контейнер за съдържание 2"/>
          <p:cNvSpPr>
            <a:spLocks noGrp="1"/>
          </p:cNvSpPr>
          <p:nvPr>
            <p:ph idx="1"/>
          </p:nvPr>
        </p:nvSpPr>
        <p:spPr/>
        <p:txBody>
          <a:bodyPr/>
          <a:lstStyle/>
          <a:p>
            <a:pPr>
              <a:spcBef>
                <a:spcPts val="1200"/>
              </a:spcBef>
              <a:spcAft>
                <a:spcPts val="1800"/>
              </a:spcAft>
            </a:pPr>
            <a:r>
              <a:rPr lang="bg-BG" b="1" smtClean="0"/>
              <a:t>Литературно-новинарски </a:t>
            </a:r>
            <a:r>
              <a:rPr lang="bg-BG" smtClean="0"/>
              <a:t>- </a:t>
            </a:r>
            <a:r>
              <a:rPr lang="bg-BG" u="sng" smtClean="0">
                <a:hlinkClick r:id="rId2"/>
              </a:rPr>
              <a:t>http://www.slovesa.net/</a:t>
            </a:r>
            <a:endParaRPr lang="bg-BG" smtClean="0"/>
          </a:p>
          <a:p>
            <a:pPr>
              <a:spcBef>
                <a:spcPts val="1200"/>
              </a:spcBef>
              <a:spcAft>
                <a:spcPts val="1800"/>
              </a:spcAft>
            </a:pPr>
            <a:r>
              <a:rPr lang="bg-BG" b="1" smtClean="0"/>
              <a:t>Онлайн книжарница Словото - </a:t>
            </a:r>
            <a:r>
              <a:rPr lang="bg-BG" u="sng" smtClean="0">
                <a:hlinkClick r:id="rId3"/>
              </a:rPr>
              <a:t>http://books.slovo.bg/</a:t>
            </a:r>
            <a:r>
              <a:rPr lang="bg-BG" smtClean="0"/>
              <a:t> </a:t>
            </a:r>
          </a:p>
          <a:p>
            <a:pPr>
              <a:spcBef>
                <a:spcPts val="1200"/>
              </a:spcBef>
              <a:spcAft>
                <a:spcPts val="1800"/>
              </a:spcAft>
            </a:pPr>
            <a:r>
              <a:rPr lang="bg-BG" b="1" smtClean="0"/>
              <a:t>Нова българска художествена литература</a:t>
            </a:r>
            <a:r>
              <a:rPr lang="bg-BG" smtClean="0"/>
              <a:t> - </a:t>
            </a:r>
            <a:r>
              <a:rPr lang="bg-BG" u="sng" smtClean="0">
                <a:hlinkClick r:id="rId4"/>
              </a:rPr>
              <a:t>http://www.hulite.net/</a:t>
            </a:r>
            <a:endParaRPr lang="bg-BG" smtClean="0"/>
          </a:p>
        </p:txBody>
      </p:sp>
    </p:spTree>
  </p:cSld>
  <p:clrMapOvr>
    <a:masterClrMapping/>
  </p:clrMapOvr>
  <p:transition spd="med" advClick="0" advTm="3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Заглавие 1"/>
          <p:cNvSpPr>
            <a:spLocks noGrp="1"/>
          </p:cNvSpPr>
          <p:nvPr>
            <p:ph type="title"/>
          </p:nvPr>
        </p:nvSpPr>
        <p:spPr/>
        <p:txBody>
          <a:bodyPr/>
          <a:lstStyle/>
          <a:p>
            <a:r>
              <a:rPr lang="bg-BG" b="1" smtClean="0"/>
              <a:t>Финансиране</a:t>
            </a:r>
            <a:endParaRPr lang="bg-BG" smtClean="0"/>
          </a:p>
        </p:txBody>
      </p:sp>
      <p:sp>
        <p:nvSpPr>
          <p:cNvPr id="3" name="Контейнер за съдържание 2"/>
          <p:cNvSpPr>
            <a:spLocks noGrp="1"/>
          </p:cNvSpPr>
          <p:nvPr>
            <p:ph idx="1"/>
          </p:nvPr>
        </p:nvSpPr>
        <p:spPr/>
        <p:txBody>
          <a:bodyPr>
            <a:normAutofit lnSpcReduction="10000"/>
          </a:bodyPr>
          <a:lstStyle/>
          <a:p>
            <a:pPr>
              <a:defRPr/>
            </a:pPr>
            <a:r>
              <a:rPr lang="bg-BG" dirty="0" smtClean="0"/>
              <a:t>Всички </a:t>
            </a:r>
            <a:r>
              <a:rPr lang="bg-BG" dirty="0"/>
              <a:t>дейности на Сдружение "Словото" се извършват с доброволен труд. </a:t>
            </a:r>
          </a:p>
          <a:p>
            <a:pPr>
              <a:defRPr/>
            </a:pPr>
            <a:r>
              <a:rPr lang="bg-BG" dirty="0"/>
              <a:t>Спомоществователи и суми 1999-2011</a:t>
            </a:r>
          </a:p>
          <a:p>
            <a:pPr>
              <a:defRPr/>
            </a:pPr>
            <a:r>
              <a:rPr lang="bg-BG" b="1" dirty="0"/>
              <a:t>Стаматова</a:t>
            </a:r>
            <a:r>
              <a:rPr lang="bg-BG" dirty="0"/>
              <a:t> - 50 лв. </a:t>
            </a:r>
          </a:p>
          <a:p>
            <a:pPr>
              <a:defRPr/>
            </a:pPr>
            <a:r>
              <a:rPr lang="bg-BG" b="1" dirty="0"/>
              <a:t>Димитрова</a:t>
            </a:r>
            <a:r>
              <a:rPr lang="bg-BG" dirty="0"/>
              <a:t> - 30 лв. </a:t>
            </a:r>
          </a:p>
          <a:p>
            <a:pPr>
              <a:defRPr/>
            </a:pPr>
            <a:r>
              <a:rPr lang="bg-BG" b="1" dirty="0"/>
              <a:t>Валери </a:t>
            </a:r>
            <a:r>
              <a:rPr lang="bg-BG" b="1" dirty="0" err="1"/>
              <a:t>Рибаров</a:t>
            </a:r>
            <a:r>
              <a:rPr lang="bg-BG" dirty="0"/>
              <a:t> - 50 лв. </a:t>
            </a:r>
          </a:p>
          <a:p>
            <a:pPr>
              <a:defRPr/>
            </a:pPr>
            <a:r>
              <a:rPr lang="bg-BG" b="1" dirty="0"/>
              <a:t>Валентина Славчева</a:t>
            </a:r>
            <a:r>
              <a:rPr lang="bg-BG" dirty="0"/>
              <a:t> - 30 лв. </a:t>
            </a:r>
          </a:p>
          <a:p>
            <a:pPr>
              <a:defRPr/>
            </a:pPr>
            <a:r>
              <a:rPr lang="bg-BG" b="1" dirty="0"/>
              <a:t>Росица Живкова </a:t>
            </a:r>
            <a:r>
              <a:rPr lang="bg-BG" dirty="0"/>
              <a:t>- 200 лв</a:t>
            </a:r>
            <a:r>
              <a:rPr lang="bg-BG" dirty="0" smtClean="0"/>
              <a:t>.</a:t>
            </a:r>
            <a:endParaRPr lang="bg-BG" dirty="0"/>
          </a:p>
        </p:txBody>
      </p:sp>
    </p:spTree>
  </p:cSld>
  <p:clrMapOvr>
    <a:masterClrMapping/>
  </p:clrMapOvr>
  <p:transition spd="med" advClick="0" advTm="3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Заглавие 1"/>
          <p:cNvSpPr>
            <a:spLocks noGrp="1"/>
          </p:cNvSpPr>
          <p:nvPr>
            <p:ph type="title"/>
          </p:nvPr>
        </p:nvSpPr>
        <p:spPr/>
        <p:txBody>
          <a:bodyPr/>
          <a:lstStyle/>
          <a:p>
            <a:r>
              <a:rPr lang="bg-BG" smtClean="0"/>
              <a:t>Факти</a:t>
            </a:r>
          </a:p>
        </p:txBody>
      </p:sp>
      <p:sp>
        <p:nvSpPr>
          <p:cNvPr id="47106" name="Контейнер за съдържание 2"/>
          <p:cNvSpPr>
            <a:spLocks noGrp="1"/>
          </p:cNvSpPr>
          <p:nvPr>
            <p:ph idx="1"/>
          </p:nvPr>
        </p:nvSpPr>
        <p:spPr/>
        <p:txBody>
          <a:bodyPr/>
          <a:lstStyle/>
          <a:p>
            <a:r>
              <a:rPr lang="bg-BG" b="1" smtClean="0"/>
              <a:t>Обеми на публикуване</a:t>
            </a:r>
          </a:p>
          <a:p>
            <a:r>
              <a:rPr lang="bg-BG" smtClean="0"/>
              <a:t>В архива за Април, 2008 има 1378 произведения</a:t>
            </a:r>
            <a:r>
              <a:rPr lang="en-US" smtClean="0"/>
              <a:t>.</a:t>
            </a:r>
            <a:endParaRPr lang="bg-BG" smtClean="0"/>
          </a:p>
          <a:p>
            <a:r>
              <a:rPr lang="bg-BG" b="1" smtClean="0"/>
              <a:t>Секция за </a:t>
            </a:r>
            <a:r>
              <a:rPr lang="en-US" b="1" smtClean="0"/>
              <a:t>e-books</a:t>
            </a:r>
            <a:endParaRPr lang="bg-BG" b="1" smtClean="0"/>
          </a:p>
          <a:p>
            <a:endParaRPr lang="bg-BG" b="1" smtClean="0"/>
          </a:p>
          <a:p>
            <a:endParaRPr lang="bg-BG" smtClean="0"/>
          </a:p>
        </p:txBody>
      </p:sp>
      <p:pic>
        <p:nvPicPr>
          <p:cNvPr id="47107" name="Picture 2"/>
          <p:cNvPicPr>
            <a:picLocks noChangeAspect="1" noChangeArrowheads="1"/>
          </p:cNvPicPr>
          <p:nvPr/>
        </p:nvPicPr>
        <p:blipFill>
          <a:blip r:embed="rId2"/>
          <a:srcRect/>
          <a:stretch>
            <a:fillRect/>
          </a:stretch>
        </p:blipFill>
        <p:spPr bwMode="auto">
          <a:xfrm>
            <a:off x="684213" y="4106863"/>
            <a:ext cx="8053387" cy="2130425"/>
          </a:xfrm>
          <a:prstGeom prst="rect">
            <a:avLst/>
          </a:prstGeom>
          <a:noFill/>
          <a:ln w="9525">
            <a:noFill/>
            <a:miter lim="800000"/>
            <a:headEnd/>
            <a:tailEnd/>
          </a:ln>
        </p:spPr>
      </p:pic>
    </p:spTree>
  </p:cSld>
  <p:clrMapOvr>
    <a:masterClrMapping/>
  </p:clrMapOvr>
  <p:transition spd="med" advClick="0" advTm="3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0" y="333375"/>
            <a:ext cx="3322638" cy="1143000"/>
          </a:xfrm>
        </p:spPr>
        <p:txBody>
          <a:bodyPr>
            <a:normAutofit fontScale="90000"/>
          </a:bodyPr>
          <a:lstStyle/>
          <a:p>
            <a:pPr>
              <a:defRPr/>
            </a:pPr>
            <a:r>
              <a:rPr lang="bg-BG" b="1" dirty="0" smtClean="0"/>
              <a:t>Канон и шедьовър</a:t>
            </a:r>
            <a:endParaRPr lang="bg-BG" dirty="0"/>
          </a:p>
        </p:txBody>
      </p:sp>
      <p:sp>
        <p:nvSpPr>
          <p:cNvPr id="48130" name="Контейнер за съдържание 2"/>
          <p:cNvSpPr>
            <a:spLocks noGrp="1"/>
          </p:cNvSpPr>
          <p:nvPr>
            <p:ph idx="1"/>
          </p:nvPr>
        </p:nvSpPr>
        <p:spPr>
          <a:xfrm>
            <a:off x="0" y="2636838"/>
            <a:ext cx="3348038" cy="4221162"/>
          </a:xfrm>
        </p:spPr>
        <p:txBody>
          <a:bodyPr/>
          <a:lstStyle/>
          <a:p>
            <a:r>
              <a:rPr lang="bg-BG" smtClean="0"/>
              <a:t>Кой определя? Какви критерии? Каква процедура?</a:t>
            </a:r>
          </a:p>
          <a:p>
            <a:r>
              <a:rPr lang="bg-BG" smtClean="0"/>
              <a:t>Гутенберг смесването: </a:t>
            </a:r>
          </a:p>
          <a:p>
            <a:endParaRPr lang="bg-BG" smtClean="0"/>
          </a:p>
        </p:txBody>
      </p:sp>
      <p:pic>
        <p:nvPicPr>
          <p:cNvPr id="48131" name="Picture 2"/>
          <p:cNvPicPr>
            <a:picLocks noChangeAspect="1" noChangeArrowheads="1"/>
          </p:cNvPicPr>
          <p:nvPr/>
        </p:nvPicPr>
        <p:blipFill>
          <a:blip r:embed="rId2"/>
          <a:srcRect/>
          <a:stretch>
            <a:fillRect/>
          </a:stretch>
        </p:blipFill>
        <p:spPr bwMode="auto">
          <a:xfrm>
            <a:off x="3046413" y="26988"/>
            <a:ext cx="6076950" cy="6831012"/>
          </a:xfrm>
          <a:prstGeom prst="rect">
            <a:avLst/>
          </a:prstGeom>
          <a:noFill/>
          <a:ln w="9525">
            <a:noFill/>
            <a:miter lim="800000"/>
            <a:headEnd/>
            <a:tailEnd/>
          </a:ln>
        </p:spPr>
      </p:pic>
      <p:sp>
        <p:nvSpPr>
          <p:cNvPr id="4" name="Овал 3"/>
          <p:cNvSpPr/>
          <p:nvPr/>
        </p:nvSpPr>
        <p:spPr>
          <a:xfrm>
            <a:off x="3046413" y="4724400"/>
            <a:ext cx="1525587" cy="576263"/>
          </a:xfrm>
          <a:prstGeom prst="ellipse">
            <a:avLst/>
          </a:prstGeom>
          <a:solidFill>
            <a:srgbClr val="FFFF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p>
        </p:txBody>
      </p:sp>
    </p:spTree>
  </p:cSld>
  <p:clrMapOvr>
    <a:masterClrMapping/>
  </p:clrMapOvr>
  <p:transition spd="med" advClick="0" advTm="3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Заглавие 1"/>
          <p:cNvSpPr>
            <a:spLocks noGrp="1"/>
          </p:cNvSpPr>
          <p:nvPr>
            <p:ph type="title"/>
          </p:nvPr>
        </p:nvSpPr>
        <p:spPr/>
        <p:txBody>
          <a:bodyPr/>
          <a:lstStyle/>
          <a:p>
            <a:r>
              <a:rPr lang="bg-BG" b="1" smtClean="0"/>
              <a:t>Канон в Слово</a:t>
            </a:r>
            <a:endParaRPr lang="bg-BG" smtClean="0"/>
          </a:p>
        </p:txBody>
      </p:sp>
      <p:sp>
        <p:nvSpPr>
          <p:cNvPr id="3" name="Контейнер за съдържание 2"/>
          <p:cNvSpPr>
            <a:spLocks noGrp="1"/>
          </p:cNvSpPr>
          <p:nvPr>
            <p:ph idx="1"/>
          </p:nvPr>
        </p:nvSpPr>
        <p:spPr/>
        <p:txBody>
          <a:bodyPr>
            <a:normAutofit fontScale="92500" lnSpcReduction="10000"/>
          </a:bodyPr>
          <a:lstStyle/>
          <a:p>
            <a:pPr>
              <a:defRPr/>
            </a:pPr>
            <a:r>
              <a:rPr lang="bg-BG" dirty="0" smtClean="0"/>
              <a:t>·  </a:t>
            </a:r>
            <a:r>
              <a:rPr lang="bg-BG" u="sng" dirty="0">
                <a:hlinkClick r:id="rId2"/>
              </a:rPr>
              <a:t>Стара Българска литература (IX - XVIII век)</a:t>
            </a:r>
            <a:endParaRPr lang="bg-BG" dirty="0"/>
          </a:p>
          <a:p>
            <a:pPr>
              <a:defRPr/>
            </a:pPr>
            <a:r>
              <a:rPr lang="bg-BG" dirty="0"/>
              <a:t>·  </a:t>
            </a:r>
            <a:r>
              <a:rPr lang="bg-BG" u="sng" dirty="0">
                <a:hlinkClick r:id="rId3"/>
              </a:rPr>
              <a:t>Литература на Българското възраждане (XVIII - XIX век)</a:t>
            </a:r>
            <a:endParaRPr lang="bg-BG" dirty="0"/>
          </a:p>
          <a:p>
            <a:pPr>
              <a:defRPr/>
            </a:pPr>
            <a:r>
              <a:rPr lang="bg-BG" dirty="0"/>
              <a:t>·  </a:t>
            </a:r>
            <a:r>
              <a:rPr lang="bg-BG" u="sng" dirty="0">
                <a:hlinkClick r:id="rId4"/>
              </a:rPr>
              <a:t>Литература след Освобождението до края на Първата световна война (1878 - 1918)</a:t>
            </a:r>
            <a:endParaRPr lang="bg-BG" dirty="0"/>
          </a:p>
          <a:p>
            <a:pPr>
              <a:defRPr/>
            </a:pPr>
            <a:r>
              <a:rPr lang="bg-BG" dirty="0"/>
              <a:t>·  </a:t>
            </a:r>
            <a:r>
              <a:rPr lang="bg-BG" u="sng" dirty="0">
                <a:hlinkClick r:id="rId5"/>
              </a:rPr>
              <a:t>Литература между двете световни войни</a:t>
            </a:r>
            <a:endParaRPr lang="bg-BG" dirty="0"/>
          </a:p>
          <a:p>
            <a:pPr>
              <a:defRPr/>
            </a:pPr>
            <a:r>
              <a:rPr lang="bg-BG" dirty="0"/>
              <a:t>·  </a:t>
            </a:r>
            <a:r>
              <a:rPr lang="bg-BG" u="sng" dirty="0">
                <a:hlinkClick r:id="rId6"/>
              </a:rPr>
              <a:t>Литература след Втората световна война (съвременна литература)</a:t>
            </a:r>
            <a:endParaRPr lang="bg-BG" dirty="0"/>
          </a:p>
          <a:p>
            <a:pPr>
              <a:defRPr/>
            </a:pPr>
            <a:r>
              <a:rPr lang="bg-BG" dirty="0"/>
              <a:t>·  </a:t>
            </a:r>
            <a:r>
              <a:rPr lang="bg-BG" u="sng" dirty="0">
                <a:hlinkClick r:id="rId7"/>
              </a:rPr>
              <a:t>Първи електронни </a:t>
            </a:r>
            <a:r>
              <a:rPr lang="bg-BG" u="sng" dirty="0" smtClean="0">
                <a:hlinkClick r:id="rId7"/>
              </a:rPr>
              <a:t>публикации</a:t>
            </a:r>
            <a:endParaRPr lang="bg-BG" dirty="0"/>
          </a:p>
        </p:txBody>
      </p:sp>
    </p:spTree>
  </p:cSld>
  <p:clrMapOvr>
    <a:masterClrMapping/>
  </p:clrMapOvr>
  <p:transition spd="med" advClick="0" advTm="3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pPr>
              <a:defRPr/>
            </a:pPr>
            <a:r>
              <a:rPr lang="bg-BG" b="1" dirty="0" smtClean="0"/>
              <a:t>Колкото по-далеч, толкова по-ясен</a:t>
            </a:r>
            <a:endParaRPr lang="bg-BG" dirty="0"/>
          </a:p>
        </p:txBody>
      </p:sp>
      <p:sp>
        <p:nvSpPr>
          <p:cNvPr id="50178" name="Контейнер за съдържание 2"/>
          <p:cNvSpPr>
            <a:spLocks noGrp="1"/>
          </p:cNvSpPr>
          <p:nvPr>
            <p:ph idx="1"/>
          </p:nvPr>
        </p:nvSpPr>
        <p:spPr/>
        <p:txBody>
          <a:bodyPr/>
          <a:lstStyle/>
          <a:p>
            <a:pPr marL="0" indent="0">
              <a:buFontTx/>
              <a:buNone/>
            </a:pPr>
            <a:r>
              <a:rPr lang="bg-BG" u="sng" smtClean="0">
                <a:hlinkClick r:id="rId2"/>
              </a:rPr>
              <a:t>Ботев, Христо</a:t>
            </a:r>
            <a:r>
              <a:rPr lang="bg-BG" smtClean="0"/>
              <a:t> (</a:t>
            </a:r>
            <a:r>
              <a:rPr lang="bg-BG" u="sng" smtClean="0">
                <a:hlinkClick r:id="rId3"/>
              </a:rPr>
              <a:t>EN</a:t>
            </a:r>
            <a:r>
              <a:rPr lang="bg-BG" smtClean="0"/>
              <a:t>,</a:t>
            </a:r>
            <a:r>
              <a:rPr lang="bg-BG" u="sng" smtClean="0">
                <a:hlinkClick r:id="rId4"/>
              </a:rPr>
              <a:t>FR</a:t>
            </a:r>
            <a:r>
              <a:rPr lang="bg-BG" smtClean="0"/>
              <a:t>,</a:t>
            </a:r>
            <a:r>
              <a:rPr lang="bg-BG" u="sng" smtClean="0">
                <a:hlinkClick r:id="rId5"/>
              </a:rPr>
              <a:t>RU</a:t>
            </a:r>
            <a:r>
              <a:rPr lang="bg-BG" smtClean="0"/>
              <a:t>) &gt;&gt; </a:t>
            </a:r>
            <a:r>
              <a:rPr lang="bg-BG" u="sng" smtClean="0">
                <a:hlinkClick r:id="rId6"/>
              </a:rPr>
              <a:t>Войников, Добри</a:t>
            </a:r>
            <a:r>
              <a:rPr lang="bg-BG" smtClean="0"/>
              <a:t> &gt;&gt; </a:t>
            </a:r>
            <a:r>
              <a:rPr lang="bg-BG" u="sng" smtClean="0">
                <a:hlinkClick r:id="rId7"/>
              </a:rPr>
              <a:t>Врачански, Софроний</a:t>
            </a:r>
            <a:r>
              <a:rPr lang="bg-BG" smtClean="0"/>
              <a:t> &gt;&gt; </a:t>
            </a:r>
            <a:r>
              <a:rPr lang="bg-BG" u="sng" smtClean="0">
                <a:hlinkClick r:id="rId8"/>
              </a:rPr>
              <a:t>Друмев, Васил</a:t>
            </a:r>
            <a:r>
              <a:rPr lang="bg-BG" smtClean="0"/>
              <a:t> &gt;&gt; </a:t>
            </a:r>
            <a:r>
              <a:rPr lang="bg-BG" u="sng" smtClean="0">
                <a:hlinkClick r:id="rId9"/>
              </a:rPr>
              <a:t>Жинзифов, Райко</a:t>
            </a:r>
            <a:r>
              <a:rPr lang="bg-BG" smtClean="0"/>
              <a:t> &gt;&gt; </a:t>
            </a:r>
            <a:r>
              <a:rPr lang="bg-BG" u="sng" smtClean="0">
                <a:hlinkClick r:id="rId10"/>
              </a:rPr>
              <a:t>Каравелов, Любен</a:t>
            </a:r>
            <a:r>
              <a:rPr lang="bg-BG" smtClean="0"/>
              <a:t> &gt;&gt; </a:t>
            </a:r>
            <a:r>
              <a:rPr lang="bg-BG" u="sng" smtClean="0">
                <a:hlinkClick r:id="rId11"/>
              </a:rPr>
              <a:t>Миладинов, Константин</a:t>
            </a:r>
            <a:r>
              <a:rPr lang="bg-BG" smtClean="0"/>
              <a:t> &gt;&gt; </a:t>
            </a:r>
            <a:r>
              <a:rPr lang="bg-BG" u="sng" smtClean="0">
                <a:hlinkClick r:id="rId12"/>
              </a:rPr>
              <a:t>Попович, Васил</a:t>
            </a:r>
            <a:r>
              <a:rPr lang="bg-BG" smtClean="0"/>
              <a:t> &gt;&gt; </a:t>
            </a:r>
            <a:r>
              <a:rPr lang="bg-BG" u="sng" smtClean="0">
                <a:hlinkClick r:id="rId13"/>
              </a:rPr>
              <a:t>Пърличев, Григор</a:t>
            </a:r>
            <a:r>
              <a:rPr lang="bg-BG" smtClean="0"/>
              <a:t> &gt;&gt; </a:t>
            </a:r>
            <a:r>
              <a:rPr lang="bg-BG" u="sng" smtClean="0">
                <a:hlinkClick r:id="rId14"/>
              </a:rPr>
              <a:t>Раковски, Георги</a:t>
            </a:r>
            <a:r>
              <a:rPr lang="bg-BG" smtClean="0"/>
              <a:t> &gt;&gt; </a:t>
            </a:r>
            <a:r>
              <a:rPr lang="bg-BG" u="sng" smtClean="0">
                <a:hlinkClick r:id="rId15"/>
              </a:rPr>
              <a:t>Славейков, Петко</a:t>
            </a:r>
            <a:r>
              <a:rPr lang="bg-BG" smtClean="0"/>
              <a:t> &gt;&gt; </a:t>
            </a:r>
            <a:r>
              <a:rPr lang="bg-BG" u="sng" smtClean="0">
                <a:hlinkClick r:id="rId16"/>
              </a:rPr>
              <a:t>Стамболов, Стефан</a:t>
            </a:r>
            <a:r>
              <a:rPr lang="bg-BG" smtClean="0"/>
              <a:t> (</a:t>
            </a:r>
            <a:r>
              <a:rPr lang="bg-BG" u="sng" smtClean="0">
                <a:hlinkClick r:id="rId17"/>
              </a:rPr>
              <a:t>EN</a:t>
            </a:r>
            <a:r>
              <a:rPr lang="bg-BG" smtClean="0"/>
              <a:t>) &gt;&gt; </a:t>
            </a:r>
            <a:r>
              <a:rPr lang="bg-BG" u="sng" smtClean="0">
                <a:hlinkClick r:id="rId18"/>
              </a:rPr>
              <a:t>Хилендарски, Паисий</a:t>
            </a:r>
            <a:r>
              <a:rPr lang="bg-BG" smtClean="0"/>
              <a:t> &gt;&gt; </a:t>
            </a:r>
            <a:r>
              <a:rPr lang="bg-BG" u="sng" smtClean="0">
                <a:hlinkClick r:id="rId19"/>
              </a:rPr>
              <a:t>Чинтулов, Добри</a:t>
            </a:r>
            <a:endParaRPr lang="bg-BG" smtClean="0"/>
          </a:p>
          <a:p>
            <a:pPr marL="0" indent="0" algn="ctr">
              <a:buFontTx/>
              <a:buNone/>
            </a:pPr>
            <a:r>
              <a:rPr lang="bg-BG" sz="3500" b="1" smtClean="0"/>
              <a:t>Нито един неканоничен автор!</a:t>
            </a:r>
          </a:p>
        </p:txBody>
      </p:sp>
    </p:spTree>
  </p:cSld>
  <p:clrMapOvr>
    <a:masterClrMapping/>
  </p:clrMapOvr>
  <p:transition spd="med" advClick="0" advTm="3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Контейнер за съдържание 2"/>
          <p:cNvSpPr>
            <a:spLocks noGrp="1"/>
          </p:cNvSpPr>
          <p:nvPr>
            <p:ph idx="1"/>
          </p:nvPr>
        </p:nvSpPr>
        <p:spPr>
          <a:xfrm>
            <a:off x="0" y="0"/>
            <a:ext cx="9144000" cy="6858000"/>
          </a:xfrm>
        </p:spPr>
        <p:txBody>
          <a:bodyPr/>
          <a:lstStyle/>
          <a:p>
            <a:pPr marL="0" indent="0">
              <a:buFontTx/>
              <a:buNone/>
            </a:pPr>
            <a:r>
              <a:rPr lang="bg-BG" sz="1000" b="1" smtClean="0"/>
              <a:t>Съвременна литература и канон</a:t>
            </a:r>
          </a:p>
          <a:p>
            <a:pPr marL="0" indent="0">
              <a:buFontTx/>
              <a:buNone/>
            </a:pPr>
            <a:r>
              <a:rPr lang="en-US" sz="1000" smtClean="0"/>
              <a:t>242 </a:t>
            </a:r>
            <a:r>
              <a:rPr lang="bg-BG" sz="1000" smtClean="0"/>
              <a:t>автори, звани и незвани. (А липсва Константин Павлов).</a:t>
            </a:r>
          </a:p>
          <a:p>
            <a:pPr marL="0" indent="0">
              <a:buFontTx/>
              <a:buNone/>
            </a:pPr>
            <a:r>
              <a:rPr lang="bg-BG" sz="1000" u="sng" smtClean="0">
                <a:hlinkClick r:id="rId2"/>
              </a:rPr>
              <a:t>Dojh, Rogger</a:t>
            </a:r>
            <a:r>
              <a:rPr lang="bg-BG" sz="1000" smtClean="0"/>
              <a:t>; &gt;&gt; </a:t>
            </a:r>
            <a:r>
              <a:rPr lang="bg-BG" sz="1000" u="sng" smtClean="0">
                <a:hlinkClick r:id="rId3"/>
              </a:rPr>
              <a:t>Абаджиев, Маргарит</a:t>
            </a:r>
            <a:r>
              <a:rPr lang="bg-BG" sz="1000" smtClean="0"/>
              <a:t>; &gt;&gt; </a:t>
            </a:r>
            <a:r>
              <a:rPr lang="bg-BG" sz="1000" u="sng" smtClean="0">
                <a:hlinkClick r:id="rId4"/>
              </a:rPr>
              <a:t>Александрова, Руслина</a:t>
            </a:r>
            <a:r>
              <a:rPr lang="bg-BG" sz="1000" smtClean="0"/>
              <a:t>; &gt;&gt; </a:t>
            </a:r>
            <a:r>
              <a:rPr lang="bg-BG" sz="1000" u="sng" smtClean="0">
                <a:hlinkClick r:id="rId5"/>
              </a:rPr>
              <a:t>Алексиев, Серафим</a:t>
            </a:r>
            <a:r>
              <a:rPr lang="bg-BG" sz="1000" smtClean="0"/>
              <a:t>; &gt;&gt; </a:t>
            </a:r>
            <a:r>
              <a:rPr lang="bg-BG" sz="1000" u="sng" smtClean="0">
                <a:hlinkClick r:id="rId6"/>
              </a:rPr>
              <a:t>Алексиева, Елена</a:t>
            </a:r>
            <a:r>
              <a:rPr lang="bg-BG" sz="1000" smtClean="0"/>
              <a:t> (</a:t>
            </a:r>
            <a:r>
              <a:rPr lang="bg-BG" sz="1000" u="sng" smtClean="0">
                <a:hlinkClick r:id="rId7"/>
              </a:rPr>
              <a:t>EN</a:t>
            </a:r>
            <a:r>
              <a:rPr lang="bg-BG" sz="1000" smtClean="0"/>
              <a:t>); &gt;&gt; </a:t>
            </a:r>
            <a:r>
              <a:rPr lang="bg-BG" sz="1000" u="sng" smtClean="0">
                <a:hlinkClick r:id="rId8"/>
              </a:rPr>
              <a:t>Ангелов, Боян</a:t>
            </a:r>
            <a:r>
              <a:rPr lang="bg-BG" sz="1000" smtClean="0"/>
              <a:t>; &gt;&gt; </a:t>
            </a:r>
            <a:r>
              <a:rPr lang="bg-BG" sz="1000" u="sng" smtClean="0">
                <a:hlinkClick r:id="rId9"/>
              </a:rPr>
              <a:t>Ангелова, Диа</a:t>
            </a:r>
            <a:r>
              <a:rPr lang="bg-BG" sz="1000" smtClean="0"/>
              <a:t> (</a:t>
            </a:r>
            <a:r>
              <a:rPr lang="bg-BG" sz="1000" u="sng" smtClean="0">
                <a:hlinkClick r:id="rId10"/>
              </a:rPr>
              <a:t>EN</a:t>
            </a:r>
            <a:r>
              <a:rPr lang="bg-BG" sz="1000" smtClean="0"/>
              <a:t>); &gt;&gt; </a:t>
            </a:r>
            <a:r>
              <a:rPr lang="bg-BG" sz="1000" u="sng" smtClean="0">
                <a:hlinkClick r:id="rId11"/>
              </a:rPr>
              <a:t>Ангелова, Керана</a:t>
            </a:r>
            <a:r>
              <a:rPr lang="bg-BG" sz="1000" smtClean="0"/>
              <a:t>; &gt;&gt; </a:t>
            </a:r>
            <a:r>
              <a:rPr lang="bg-BG" sz="1000" u="sng" smtClean="0">
                <a:hlinkClick r:id="rId12"/>
              </a:rPr>
              <a:t>Ангелова, Росица</a:t>
            </a:r>
            <a:r>
              <a:rPr lang="bg-BG" sz="1000" smtClean="0"/>
              <a:t>; &gt;&gt; </a:t>
            </a:r>
            <a:r>
              <a:rPr lang="bg-BG" sz="1000" u="sng" smtClean="0">
                <a:hlinkClick r:id="rId13"/>
              </a:rPr>
              <a:t>Антов, Пламен</a:t>
            </a:r>
            <a:r>
              <a:rPr lang="bg-BG" sz="1000" smtClean="0"/>
              <a:t>; &gt;&gt; </a:t>
            </a:r>
            <a:r>
              <a:rPr lang="bg-BG" sz="1000" u="sng" smtClean="0">
                <a:hlinkClick r:id="rId14"/>
              </a:rPr>
              <a:t>Апостолова, Кева</a:t>
            </a:r>
            <a:r>
              <a:rPr lang="bg-BG" sz="1000" smtClean="0"/>
              <a:t> (</a:t>
            </a:r>
            <a:r>
              <a:rPr lang="bg-BG" sz="1000" u="sng" smtClean="0">
                <a:hlinkClick r:id="rId15"/>
              </a:rPr>
              <a:t>DE</a:t>
            </a:r>
            <a:r>
              <a:rPr lang="bg-BG" sz="1000" smtClean="0"/>
              <a:t>,</a:t>
            </a:r>
            <a:r>
              <a:rPr lang="bg-BG" sz="1000" u="sng" smtClean="0">
                <a:hlinkClick r:id="rId16"/>
              </a:rPr>
              <a:t>EN</a:t>
            </a:r>
            <a:r>
              <a:rPr lang="bg-BG" sz="1000" smtClean="0"/>
              <a:t>); &gt;&gt; </a:t>
            </a:r>
            <a:r>
              <a:rPr lang="bg-BG" sz="1000" u="sng" smtClean="0">
                <a:hlinkClick r:id="rId17"/>
              </a:rPr>
              <a:t>Аретов, Николай</a:t>
            </a:r>
            <a:r>
              <a:rPr lang="bg-BG" sz="1000" smtClean="0"/>
              <a:t>; &gt;&gt; </a:t>
            </a:r>
            <a:r>
              <a:rPr lang="bg-BG" sz="1000" u="sng" smtClean="0">
                <a:hlinkClick r:id="rId18"/>
              </a:rPr>
              <a:t>Атанасов, Димитър</a:t>
            </a:r>
            <a:r>
              <a:rPr lang="bg-BG" sz="1000" smtClean="0"/>
              <a:t>; &gt;&gt; </a:t>
            </a:r>
            <a:r>
              <a:rPr lang="bg-BG" sz="1000" u="sng" smtClean="0">
                <a:hlinkClick r:id="rId19"/>
              </a:rPr>
              <a:t>Атанасова, Валентина</a:t>
            </a:r>
            <a:r>
              <a:rPr lang="bg-BG" sz="1000" smtClean="0"/>
              <a:t>; &gt;&gt; </a:t>
            </a:r>
            <a:r>
              <a:rPr lang="bg-BG" sz="1000" u="sng" smtClean="0">
                <a:hlinkClick r:id="rId20"/>
              </a:rPr>
              <a:t>Аяров, Иван</a:t>
            </a:r>
            <a:r>
              <a:rPr lang="bg-BG" sz="1000" smtClean="0"/>
              <a:t>; &gt;&gt; </a:t>
            </a:r>
            <a:r>
              <a:rPr lang="bg-BG" sz="1000" u="sng" smtClean="0">
                <a:hlinkClick r:id="rId21"/>
              </a:rPr>
              <a:t>Баев, Антон</a:t>
            </a:r>
            <a:r>
              <a:rPr lang="bg-BG" sz="1000" smtClean="0"/>
              <a:t> (</a:t>
            </a:r>
            <a:r>
              <a:rPr lang="bg-BG" sz="1000" u="sng" smtClean="0">
                <a:hlinkClick r:id="rId22"/>
              </a:rPr>
              <a:t>EN</a:t>
            </a:r>
            <a:r>
              <a:rPr lang="bg-BG" sz="1000" smtClean="0"/>
              <a:t>); &gt;&gt; </a:t>
            </a:r>
            <a:r>
              <a:rPr lang="bg-BG" sz="1000" u="sng" smtClean="0">
                <a:hlinkClick r:id="rId23"/>
              </a:rPr>
              <a:t>Балтаджиева, Живка</a:t>
            </a:r>
            <a:r>
              <a:rPr lang="bg-BG" sz="1000" smtClean="0"/>
              <a:t>; &gt;&gt; </a:t>
            </a:r>
            <a:r>
              <a:rPr lang="bg-BG" sz="1000" u="sng" smtClean="0">
                <a:hlinkClick r:id="rId24"/>
              </a:rPr>
              <a:t>Бангова, Пенка</a:t>
            </a:r>
            <a:r>
              <a:rPr lang="bg-BG" sz="1000" smtClean="0"/>
              <a:t> (</a:t>
            </a:r>
            <a:r>
              <a:rPr lang="bg-BG" sz="1000" u="sng" smtClean="0">
                <a:hlinkClick r:id="rId25"/>
              </a:rPr>
              <a:t>EN</a:t>
            </a:r>
            <a:r>
              <a:rPr lang="bg-BG" sz="1000" smtClean="0"/>
              <a:t>); &gt;&gt; </a:t>
            </a:r>
            <a:r>
              <a:rPr lang="bg-BG" sz="1000" u="sng" smtClean="0">
                <a:hlinkClick r:id="rId26"/>
              </a:rPr>
              <a:t>Белчев, Александър</a:t>
            </a:r>
            <a:r>
              <a:rPr lang="bg-BG" sz="1000" smtClean="0"/>
              <a:t>; &gt;&gt; </a:t>
            </a:r>
            <a:r>
              <a:rPr lang="bg-BG" sz="1000" u="sng" smtClean="0">
                <a:hlinkClick r:id="rId27"/>
              </a:rPr>
              <a:t>Белчев, Михаил</a:t>
            </a:r>
            <a:r>
              <a:rPr lang="bg-BG" sz="1000" smtClean="0"/>
              <a:t>; &gt;&gt; </a:t>
            </a:r>
            <a:r>
              <a:rPr lang="bg-BG" sz="1000" u="sng" smtClean="0">
                <a:hlinkClick r:id="rId28"/>
              </a:rPr>
              <a:t>Биячев, Стойчо</a:t>
            </a:r>
            <a:r>
              <a:rPr lang="bg-BG" sz="1000" smtClean="0"/>
              <a:t>; &gt;&gt; </a:t>
            </a:r>
            <a:r>
              <a:rPr lang="bg-BG" sz="1000" u="sng" smtClean="0">
                <a:hlinkClick r:id="rId29"/>
              </a:rPr>
              <a:t>Благоева, Корнелия</a:t>
            </a:r>
            <a:r>
              <a:rPr lang="bg-BG" sz="1000" smtClean="0"/>
              <a:t>; &gt;&gt; </a:t>
            </a:r>
            <a:r>
              <a:rPr lang="bg-BG" sz="1000" u="sng" smtClean="0">
                <a:hlinkClick r:id="rId30"/>
              </a:rPr>
              <a:t>Блажева, Олга</a:t>
            </a:r>
            <a:r>
              <a:rPr lang="bg-BG" sz="1000" smtClean="0"/>
              <a:t>; &gt;&gt; </a:t>
            </a:r>
            <a:r>
              <a:rPr lang="bg-BG" sz="1000" u="sng" smtClean="0">
                <a:hlinkClick r:id="rId31"/>
              </a:rPr>
              <a:t>Бодаков, Марин</a:t>
            </a:r>
            <a:r>
              <a:rPr lang="bg-BG" sz="1000" smtClean="0"/>
              <a:t> (</a:t>
            </a:r>
            <a:r>
              <a:rPr lang="bg-BG" sz="1000" u="sng" smtClean="0">
                <a:hlinkClick r:id="rId32"/>
              </a:rPr>
              <a:t>EN</a:t>
            </a:r>
            <a:r>
              <a:rPr lang="bg-BG" sz="1000" smtClean="0"/>
              <a:t>); &gt;&gt; </a:t>
            </a:r>
            <a:r>
              <a:rPr lang="bg-BG" sz="1000" u="sng" smtClean="0">
                <a:hlinkClick r:id="rId33"/>
              </a:rPr>
              <a:t>Боянова, Ана</a:t>
            </a:r>
            <a:r>
              <a:rPr lang="bg-BG" sz="1000" smtClean="0"/>
              <a:t>; &gt;&gt; </a:t>
            </a:r>
            <a:r>
              <a:rPr lang="bg-BG" sz="1000" u="sng" smtClean="0">
                <a:hlinkClick r:id="rId34"/>
              </a:rPr>
              <a:t>Боянова, Роза</a:t>
            </a:r>
            <a:r>
              <a:rPr lang="bg-BG" sz="1000" smtClean="0"/>
              <a:t>; &gt;&gt; </a:t>
            </a:r>
            <a:r>
              <a:rPr lang="bg-BG" sz="1000" u="sng" smtClean="0">
                <a:hlinkClick r:id="rId35"/>
              </a:rPr>
              <a:t>Букова, Яна</a:t>
            </a:r>
            <a:r>
              <a:rPr lang="bg-BG" sz="1000" smtClean="0"/>
              <a:t> (</a:t>
            </a:r>
            <a:r>
              <a:rPr lang="bg-BG" sz="1000" u="sng" smtClean="0">
                <a:hlinkClick r:id="rId36"/>
              </a:rPr>
              <a:t>EN</a:t>
            </a:r>
            <a:r>
              <a:rPr lang="bg-BG" sz="1000" smtClean="0"/>
              <a:t>,</a:t>
            </a:r>
            <a:r>
              <a:rPr lang="bg-BG" sz="1000" u="sng" smtClean="0">
                <a:hlinkClick r:id="rId37"/>
              </a:rPr>
              <a:t>FR</a:t>
            </a:r>
            <a:r>
              <a:rPr lang="bg-BG" sz="1000" smtClean="0"/>
              <a:t>); &gt;&gt; </a:t>
            </a:r>
            <a:r>
              <a:rPr lang="bg-BG" sz="1000" u="sng" smtClean="0">
                <a:hlinkClick r:id="rId38"/>
              </a:rPr>
              <a:t>Български инок, </a:t>
            </a:r>
            <a:r>
              <a:rPr lang="bg-BG" sz="1000" smtClean="0"/>
              <a:t>; &gt;&gt; </a:t>
            </a:r>
            <a:r>
              <a:rPr lang="bg-BG" sz="1000" u="sng" smtClean="0">
                <a:hlinkClick r:id="rId39"/>
              </a:rPr>
              <a:t>Василев, Ясен</a:t>
            </a:r>
            <a:r>
              <a:rPr lang="bg-BG" sz="1000" smtClean="0"/>
              <a:t>; &gt;&gt; </a:t>
            </a:r>
            <a:r>
              <a:rPr lang="bg-BG" sz="1000" u="sng" smtClean="0">
                <a:hlinkClick r:id="rId40"/>
              </a:rPr>
              <a:t>Ватов, Николай</a:t>
            </a:r>
            <a:r>
              <a:rPr lang="bg-BG" sz="1000" smtClean="0"/>
              <a:t>; &gt;&gt; </a:t>
            </a:r>
            <a:r>
              <a:rPr lang="bg-BG" sz="1000" u="sng" smtClean="0">
                <a:hlinkClick r:id="rId41"/>
              </a:rPr>
              <a:t>Ватова, Пенка</a:t>
            </a:r>
            <a:r>
              <a:rPr lang="bg-BG" sz="1000" smtClean="0"/>
              <a:t>; &gt;&gt; </a:t>
            </a:r>
            <a:r>
              <a:rPr lang="bg-BG" sz="1000" u="sng" smtClean="0">
                <a:hlinkClick r:id="rId42"/>
              </a:rPr>
              <a:t>Велева, Маргарита</a:t>
            </a:r>
            <a:r>
              <a:rPr lang="bg-BG" sz="1000" smtClean="0"/>
              <a:t>; &gt;&gt; </a:t>
            </a:r>
            <a:r>
              <a:rPr lang="bg-BG" sz="1000" u="sng" smtClean="0">
                <a:hlinkClick r:id="rId43"/>
              </a:rPr>
              <a:t>Велчев, Иля</a:t>
            </a:r>
            <a:r>
              <a:rPr lang="bg-BG" sz="1000" smtClean="0"/>
              <a:t>; &gt;&gt; </a:t>
            </a:r>
            <a:r>
              <a:rPr lang="bg-BG" sz="1000" u="sng" smtClean="0">
                <a:hlinkClick r:id="rId44"/>
              </a:rPr>
              <a:t>Вергиева, Калина</a:t>
            </a:r>
            <a:r>
              <a:rPr lang="bg-BG" sz="1000" smtClean="0"/>
              <a:t>; &gt;&gt; </a:t>
            </a:r>
            <a:r>
              <a:rPr lang="bg-BG" sz="1000" u="sng" smtClean="0">
                <a:hlinkClick r:id="rId45"/>
              </a:rPr>
              <a:t>Веселинов, Веселин</a:t>
            </a:r>
            <a:r>
              <a:rPr lang="bg-BG" sz="1000" smtClean="0"/>
              <a:t>; &gt;&gt; </a:t>
            </a:r>
            <a:r>
              <a:rPr lang="bg-BG" sz="1000" u="sng" smtClean="0">
                <a:hlinkClick r:id="rId46"/>
              </a:rPr>
              <a:t>Видева, Ели</a:t>
            </a:r>
            <a:r>
              <a:rPr lang="bg-BG" sz="1000" smtClean="0"/>
              <a:t>; &gt;&gt; </a:t>
            </a:r>
            <a:r>
              <a:rPr lang="bg-BG" sz="1000" u="sng" smtClean="0">
                <a:hlinkClick r:id="rId47"/>
              </a:rPr>
              <a:t>Виденова, Елица</a:t>
            </a:r>
            <a:r>
              <a:rPr lang="bg-BG" sz="1000" smtClean="0"/>
              <a:t>; &gt;&gt; </a:t>
            </a:r>
            <a:r>
              <a:rPr lang="bg-BG" sz="1000" u="sng" smtClean="0">
                <a:hlinkClick r:id="rId48"/>
              </a:rPr>
              <a:t>Видински, Емануил А.</a:t>
            </a:r>
            <a:r>
              <a:rPr lang="bg-BG" sz="1000" smtClean="0"/>
              <a:t>; &gt;&gt; </a:t>
            </a:r>
            <a:r>
              <a:rPr lang="bg-BG" sz="1000" u="sng" smtClean="0">
                <a:hlinkClick r:id="rId49"/>
              </a:rPr>
              <a:t>Владимир, Йоан</a:t>
            </a:r>
            <a:r>
              <a:rPr lang="bg-BG" sz="1000" smtClean="0"/>
              <a:t>; &gt;&gt; </a:t>
            </a:r>
            <a:r>
              <a:rPr lang="bg-BG" sz="1000" u="sng" smtClean="0">
                <a:hlinkClick r:id="rId50"/>
              </a:rPr>
              <a:t>Войнова, Ирина</a:t>
            </a:r>
            <a:r>
              <a:rPr lang="bg-BG" sz="1000" smtClean="0"/>
              <a:t>; &gt;&gt; </a:t>
            </a:r>
            <a:r>
              <a:rPr lang="bg-BG" sz="1000" u="sng" smtClean="0">
                <a:hlinkClick r:id="rId51"/>
              </a:rPr>
              <a:t>Вълчев, Найден</a:t>
            </a:r>
            <a:r>
              <a:rPr lang="bg-BG" sz="1000" smtClean="0"/>
              <a:t>; &gt;&gt; </a:t>
            </a:r>
            <a:r>
              <a:rPr lang="bg-BG" sz="1000" u="sng" smtClean="0">
                <a:hlinkClick r:id="rId52"/>
              </a:rPr>
              <a:t>Габе, Дора</a:t>
            </a:r>
            <a:r>
              <a:rPr lang="bg-BG" sz="1000" smtClean="0"/>
              <a:t>; &gt;&gt; </a:t>
            </a:r>
            <a:r>
              <a:rPr lang="bg-BG" sz="1000" u="sng" smtClean="0">
                <a:hlinkClick r:id="rId53"/>
              </a:rPr>
              <a:t>Галина, Лада</a:t>
            </a:r>
            <a:r>
              <a:rPr lang="bg-BG" sz="1000" smtClean="0"/>
              <a:t>; &gt;&gt; </a:t>
            </a:r>
            <a:r>
              <a:rPr lang="bg-BG" sz="1000" u="sng" smtClean="0">
                <a:hlinkClick r:id="rId54"/>
              </a:rPr>
              <a:t>Ганев, Гален</a:t>
            </a:r>
            <a:r>
              <a:rPr lang="bg-BG" sz="1000" smtClean="0"/>
              <a:t>; &gt;&gt; </a:t>
            </a:r>
            <a:r>
              <a:rPr lang="bg-BG" sz="1000" u="sng" smtClean="0">
                <a:hlinkClick r:id="rId55"/>
              </a:rPr>
              <a:t>Генова, Вергиния</a:t>
            </a:r>
            <a:r>
              <a:rPr lang="bg-BG" sz="1000" smtClean="0"/>
              <a:t>; &gt;&gt; </a:t>
            </a:r>
            <a:r>
              <a:rPr lang="bg-BG" sz="1000" u="sng" smtClean="0">
                <a:hlinkClick r:id="rId56"/>
              </a:rPr>
              <a:t>Генчев, Славимир</a:t>
            </a:r>
            <a:r>
              <a:rPr lang="bg-BG" sz="1000" smtClean="0"/>
              <a:t>; &gt;&gt; </a:t>
            </a:r>
            <a:r>
              <a:rPr lang="bg-BG" sz="1000" u="sng" smtClean="0">
                <a:hlinkClick r:id="rId57"/>
              </a:rPr>
              <a:t>Георгиев, Добромир</a:t>
            </a:r>
            <a:r>
              <a:rPr lang="bg-BG" sz="1000" smtClean="0"/>
              <a:t>; &gt;&gt; </a:t>
            </a:r>
            <a:r>
              <a:rPr lang="bg-BG" sz="1000" u="sng" smtClean="0">
                <a:hlinkClick r:id="rId58"/>
              </a:rPr>
              <a:t>Георгиев, Светослав</a:t>
            </a:r>
            <a:r>
              <a:rPr lang="bg-BG" sz="1000" smtClean="0"/>
              <a:t>; &gt;&gt; </a:t>
            </a:r>
            <a:r>
              <a:rPr lang="bg-BG" sz="1000" u="sng" smtClean="0">
                <a:hlinkClick r:id="rId59"/>
              </a:rPr>
              <a:t>Георгиева, Мариана</a:t>
            </a:r>
            <a:r>
              <a:rPr lang="bg-BG" sz="1000" smtClean="0"/>
              <a:t>; &gt;&gt; </a:t>
            </a:r>
            <a:r>
              <a:rPr lang="bg-BG" sz="1000" u="sng" smtClean="0">
                <a:hlinkClick r:id="rId60"/>
              </a:rPr>
              <a:t>Георгиева, Светла</a:t>
            </a:r>
            <a:r>
              <a:rPr lang="bg-BG" sz="1000" smtClean="0"/>
              <a:t>; &gt;&gt; </a:t>
            </a:r>
            <a:r>
              <a:rPr lang="bg-BG" sz="1000" u="sng" smtClean="0">
                <a:hlinkClick r:id="rId61"/>
              </a:rPr>
              <a:t>Гечев, Стефан</a:t>
            </a:r>
            <a:r>
              <a:rPr lang="bg-BG" sz="1000" smtClean="0"/>
              <a:t> (</a:t>
            </a:r>
            <a:r>
              <a:rPr lang="bg-BG" sz="1000" u="sng" smtClean="0">
                <a:hlinkClick r:id="rId62"/>
              </a:rPr>
              <a:t>FR</a:t>
            </a:r>
            <a:r>
              <a:rPr lang="bg-BG" sz="1000" smtClean="0"/>
              <a:t>,</a:t>
            </a:r>
            <a:r>
              <a:rPr lang="bg-BG" sz="1000" u="sng" smtClean="0">
                <a:hlinkClick r:id="rId63"/>
              </a:rPr>
              <a:t>EN</a:t>
            </a:r>
            <a:r>
              <a:rPr lang="bg-BG" sz="1000" smtClean="0"/>
              <a:t>); </a:t>
            </a:r>
            <a:r>
              <a:rPr lang="bg-BG" sz="1000" b="1" smtClean="0"/>
              <a:t>&gt;&gt; </a:t>
            </a:r>
            <a:r>
              <a:rPr lang="bg-BG" sz="1000" b="1" u="sng" smtClean="0">
                <a:hlinkClick r:id="rId64"/>
              </a:rPr>
              <a:t>Господинов, Георги</a:t>
            </a:r>
            <a:r>
              <a:rPr lang="bg-BG" sz="1000" smtClean="0"/>
              <a:t> (</a:t>
            </a:r>
            <a:r>
              <a:rPr lang="bg-BG" sz="1000" u="sng" smtClean="0">
                <a:hlinkClick r:id="rId65"/>
              </a:rPr>
              <a:t>FR</a:t>
            </a:r>
            <a:r>
              <a:rPr lang="bg-BG" sz="1000" smtClean="0"/>
              <a:t>); &gt;&gt; </a:t>
            </a:r>
            <a:r>
              <a:rPr lang="bg-BG" sz="1000" u="sng" smtClean="0">
                <a:hlinkClick r:id="rId66"/>
              </a:rPr>
              <a:t>Господинова, Дора - Марта</a:t>
            </a:r>
            <a:r>
              <a:rPr lang="bg-BG" sz="1000" smtClean="0"/>
              <a:t>; &gt;&gt; </a:t>
            </a:r>
            <a:r>
              <a:rPr lang="bg-BG" sz="1000" u="sng" smtClean="0">
                <a:hlinkClick r:id="rId67"/>
              </a:rPr>
              <a:t>Гроздев, Георги</a:t>
            </a:r>
            <a:r>
              <a:rPr lang="bg-BG" sz="1000" smtClean="0"/>
              <a:t> (</a:t>
            </a:r>
            <a:r>
              <a:rPr lang="bg-BG" sz="1000" u="sng" smtClean="0">
                <a:hlinkClick r:id="rId68"/>
              </a:rPr>
              <a:t>EN</a:t>
            </a:r>
            <a:r>
              <a:rPr lang="bg-BG" sz="1000" smtClean="0"/>
              <a:t>); &gt;&gt; </a:t>
            </a:r>
            <a:r>
              <a:rPr lang="bg-BG" sz="1000" u="sng" smtClean="0">
                <a:hlinkClick r:id="rId69"/>
              </a:rPr>
              <a:t>Груев, Иван</a:t>
            </a:r>
            <a:r>
              <a:rPr lang="bg-BG" sz="1000" smtClean="0"/>
              <a:t>; &gt;&gt; </a:t>
            </a:r>
            <a:r>
              <a:rPr lang="bg-BG" sz="1000" u="sng" smtClean="0">
                <a:hlinkClick r:id="rId70"/>
              </a:rPr>
              <a:t>Гълъбова, Цветана</a:t>
            </a:r>
            <a:r>
              <a:rPr lang="bg-BG" sz="1000" smtClean="0"/>
              <a:t>; &gt;&gt; </a:t>
            </a:r>
            <a:r>
              <a:rPr lang="bg-BG" sz="1000" u="sng" smtClean="0">
                <a:hlinkClick r:id="rId71"/>
              </a:rPr>
              <a:t>Гюзелева, Мария</a:t>
            </a:r>
            <a:r>
              <a:rPr lang="bg-BG" sz="1000" smtClean="0"/>
              <a:t>; &gt;&gt; </a:t>
            </a:r>
            <a:r>
              <a:rPr lang="bg-BG" sz="1000" u="sng" smtClean="0">
                <a:hlinkClick r:id="rId72"/>
              </a:rPr>
              <a:t>Давидов, Васил</a:t>
            </a:r>
            <a:r>
              <a:rPr lang="bg-BG" sz="1000" smtClean="0"/>
              <a:t>; &gt;&gt; </a:t>
            </a:r>
            <a:r>
              <a:rPr lang="bg-BG" sz="1000" u="sng" smtClean="0">
                <a:hlinkClick r:id="rId73"/>
              </a:rPr>
              <a:t>Дакова, Бисера</a:t>
            </a:r>
            <a:r>
              <a:rPr lang="bg-BG" sz="1000" smtClean="0"/>
              <a:t>; &gt;&gt; </a:t>
            </a:r>
            <a:r>
              <a:rPr lang="bg-BG" sz="1000" u="sng" smtClean="0">
                <a:hlinkClick r:id="rId74"/>
              </a:rPr>
              <a:t>Дамянов, Дамян</a:t>
            </a:r>
            <a:r>
              <a:rPr lang="bg-BG" sz="1000" smtClean="0"/>
              <a:t> (</a:t>
            </a:r>
            <a:r>
              <a:rPr lang="bg-BG" sz="1000" u="sng" smtClean="0">
                <a:hlinkClick r:id="rId75"/>
              </a:rPr>
              <a:t>FR</a:t>
            </a:r>
            <a:r>
              <a:rPr lang="bg-BG" sz="1000" smtClean="0"/>
              <a:t>); &gt;&gt; </a:t>
            </a:r>
            <a:r>
              <a:rPr lang="bg-BG" sz="1000" u="sng" smtClean="0">
                <a:hlinkClick r:id="rId76"/>
              </a:rPr>
              <a:t>Данаилов, Георги</a:t>
            </a:r>
            <a:r>
              <a:rPr lang="bg-BG" sz="1000" smtClean="0"/>
              <a:t> (</a:t>
            </a:r>
            <a:r>
              <a:rPr lang="bg-BG" sz="1000" u="sng" smtClean="0">
                <a:hlinkClick r:id="rId77"/>
              </a:rPr>
              <a:t>FR</a:t>
            </a:r>
            <a:r>
              <a:rPr lang="bg-BG" sz="1000" smtClean="0"/>
              <a:t>); &gt;&gt; </a:t>
            </a:r>
            <a:r>
              <a:rPr lang="bg-BG" sz="1000" u="sng" smtClean="0">
                <a:hlinkClick r:id="rId78"/>
              </a:rPr>
              <a:t>Данаилова, Ивета</a:t>
            </a:r>
            <a:r>
              <a:rPr lang="bg-BG" sz="1000" smtClean="0"/>
              <a:t>; &gt;&gt; </a:t>
            </a:r>
            <a:r>
              <a:rPr lang="bg-BG" sz="1000" u="sng" smtClean="0">
                <a:hlinkClick r:id="rId79"/>
              </a:rPr>
              <a:t>Делчев, Петър</a:t>
            </a:r>
            <a:r>
              <a:rPr lang="bg-BG" sz="1000" smtClean="0"/>
              <a:t>; &gt;&gt; </a:t>
            </a:r>
            <a:r>
              <a:rPr lang="bg-BG" sz="1000" u="sng" smtClean="0">
                <a:hlinkClick r:id="rId80"/>
              </a:rPr>
              <a:t>Делчева, Маргарита</a:t>
            </a:r>
            <a:r>
              <a:rPr lang="bg-BG" sz="1000" smtClean="0"/>
              <a:t>; &gt;&gt; </a:t>
            </a:r>
            <a:r>
              <a:rPr lang="bg-BG" sz="1000" u="sng" smtClean="0">
                <a:hlinkClick r:id="rId81"/>
              </a:rPr>
              <a:t>Денева, Иванка</a:t>
            </a:r>
            <a:r>
              <a:rPr lang="bg-BG" sz="1000" smtClean="0"/>
              <a:t>; &gt;&gt; </a:t>
            </a:r>
            <a:r>
              <a:rPr lang="bg-BG" sz="1000" u="sng" smtClean="0">
                <a:hlinkClick r:id="rId82"/>
              </a:rPr>
              <a:t>Денчев, Константин</a:t>
            </a:r>
            <a:r>
              <a:rPr lang="bg-BG" sz="1000" smtClean="0"/>
              <a:t>; &gt;&gt; </a:t>
            </a:r>
            <a:r>
              <a:rPr lang="bg-BG" sz="1000" u="sng" smtClean="0">
                <a:hlinkClick r:id="rId83"/>
              </a:rPr>
              <a:t>Денчев, Петър</a:t>
            </a:r>
            <a:r>
              <a:rPr lang="bg-BG" sz="1000" smtClean="0"/>
              <a:t>; &gt;&gt; </a:t>
            </a:r>
            <a:r>
              <a:rPr lang="bg-BG" sz="1000" u="sng" smtClean="0">
                <a:hlinkClick r:id="rId84"/>
              </a:rPr>
              <a:t>Диманов, Ивайло</a:t>
            </a:r>
            <a:r>
              <a:rPr lang="bg-BG" sz="1000" smtClean="0"/>
              <a:t>; &gt;&gt; </a:t>
            </a:r>
            <a:r>
              <a:rPr lang="bg-BG" sz="1000" u="sng" smtClean="0">
                <a:hlinkClick r:id="rId85"/>
              </a:rPr>
              <a:t>Димитрова, Елка</a:t>
            </a:r>
            <a:r>
              <a:rPr lang="bg-BG" sz="1000" smtClean="0"/>
              <a:t>; &gt;&gt; </a:t>
            </a:r>
            <a:r>
              <a:rPr lang="bg-BG" sz="1000" u="sng" smtClean="0">
                <a:hlinkClick r:id="rId86"/>
              </a:rPr>
              <a:t>Димитрова, Стана</a:t>
            </a:r>
            <a:r>
              <a:rPr lang="bg-BG" sz="1000" smtClean="0"/>
              <a:t>; </a:t>
            </a:r>
            <a:r>
              <a:rPr lang="bg-BG" sz="1200" smtClean="0"/>
              <a:t>&gt;&gt; </a:t>
            </a:r>
            <a:r>
              <a:rPr lang="bg-BG" sz="1600" b="1" u="sng" smtClean="0">
                <a:hlinkClick r:id="rId87"/>
              </a:rPr>
              <a:t>Димов, Димитър</a:t>
            </a:r>
            <a:r>
              <a:rPr lang="bg-BG" sz="1600" b="1" u="sng" smtClean="0"/>
              <a:t>; </a:t>
            </a:r>
            <a:r>
              <a:rPr lang="bg-BG" sz="1000" smtClean="0"/>
              <a:t>&gt;&gt; </a:t>
            </a:r>
            <a:r>
              <a:rPr lang="bg-BG" sz="1000" u="sng" smtClean="0">
                <a:hlinkClick r:id="rId88"/>
              </a:rPr>
              <a:t>Димова, Весела</a:t>
            </a:r>
            <a:r>
              <a:rPr lang="bg-BG" sz="1000" smtClean="0"/>
              <a:t>; &gt;&gt; </a:t>
            </a:r>
            <a:r>
              <a:rPr lang="bg-BG" sz="1000" u="sng" smtClean="0">
                <a:hlinkClick r:id="rId89"/>
              </a:rPr>
              <a:t>Димова, Женя</a:t>
            </a:r>
            <a:r>
              <a:rPr lang="bg-BG" sz="1000" smtClean="0"/>
              <a:t>; &gt;&gt; </a:t>
            </a:r>
            <a:r>
              <a:rPr lang="bg-BG" sz="1000" u="sng" smtClean="0">
                <a:hlinkClick r:id="rId90"/>
              </a:rPr>
              <a:t>Димова, Теодора</a:t>
            </a:r>
            <a:r>
              <a:rPr lang="bg-BG" sz="1000" smtClean="0"/>
              <a:t> (</a:t>
            </a:r>
            <a:r>
              <a:rPr lang="bg-BG" sz="1000" u="sng" smtClean="0">
                <a:hlinkClick r:id="rId91"/>
              </a:rPr>
              <a:t>EN</a:t>
            </a:r>
            <a:r>
              <a:rPr lang="bg-BG" sz="1000" smtClean="0"/>
              <a:t>); &gt;&gt; </a:t>
            </a:r>
            <a:r>
              <a:rPr lang="bg-BG" sz="1000" u="sng" smtClean="0">
                <a:hlinkClick r:id="rId92"/>
              </a:rPr>
              <a:t>Динева, Майя</a:t>
            </a:r>
            <a:r>
              <a:rPr lang="bg-BG" sz="1000" smtClean="0"/>
              <a:t>; &gt;&gt; </a:t>
            </a:r>
            <a:r>
              <a:rPr lang="bg-BG" sz="1000" u="sng" smtClean="0">
                <a:hlinkClick r:id="rId93"/>
              </a:rPr>
              <a:t>Динчева, Любов</a:t>
            </a:r>
            <a:r>
              <a:rPr lang="bg-BG" sz="1000" smtClean="0"/>
              <a:t>; &gt;&gt; </a:t>
            </a:r>
            <a:r>
              <a:rPr lang="bg-BG" sz="1000" u="sng" smtClean="0">
                <a:hlinkClick r:id="rId94"/>
              </a:rPr>
              <a:t>Дичева, Светлана</a:t>
            </a:r>
            <a:r>
              <a:rPr lang="bg-BG" sz="1000" smtClean="0"/>
              <a:t>; &gt;&gt; </a:t>
            </a:r>
            <a:r>
              <a:rPr lang="bg-BG" sz="1000" u="sng" smtClean="0">
                <a:hlinkClick r:id="rId95"/>
              </a:rPr>
              <a:t>Добринов, Петьо</a:t>
            </a:r>
            <a:r>
              <a:rPr lang="bg-BG" sz="1000" smtClean="0"/>
              <a:t>; &gt;&gt; </a:t>
            </a:r>
            <a:r>
              <a:rPr lang="bg-BG" sz="1000" u="sng" smtClean="0">
                <a:hlinkClick r:id="rId96"/>
              </a:rPr>
              <a:t>Дойнов, Пламен</a:t>
            </a:r>
            <a:r>
              <a:rPr lang="bg-BG" sz="1000" smtClean="0"/>
              <a:t> (</a:t>
            </a:r>
            <a:r>
              <a:rPr lang="bg-BG" sz="1000" u="sng" smtClean="0">
                <a:hlinkClick r:id="rId97"/>
              </a:rPr>
              <a:t>FR</a:t>
            </a:r>
            <a:r>
              <a:rPr lang="bg-BG" sz="1000" smtClean="0"/>
              <a:t>); &gt;&gt; </a:t>
            </a:r>
            <a:r>
              <a:rPr lang="bg-BG" sz="1000" u="sng" smtClean="0">
                <a:hlinkClick r:id="rId98"/>
              </a:rPr>
              <a:t>Дойчинова, Бистра</a:t>
            </a:r>
            <a:r>
              <a:rPr lang="bg-BG" sz="1000" smtClean="0"/>
              <a:t>; &gt;&gt; </a:t>
            </a:r>
            <a:r>
              <a:rPr lang="bg-BG" sz="1000" u="sng" smtClean="0">
                <a:hlinkClick r:id="rId99"/>
              </a:rPr>
              <a:t>Донев, Антон</a:t>
            </a:r>
            <a:r>
              <a:rPr lang="bg-BG" sz="1000" smtClean="0"/>
              <a:t>; &gt;&gt; </a:t>
            </a:r>
            <a:r>
              <a:rPr lang="bg-BG" sz="1000" u="sng" smtClean="0">
                <a:hlinkClick r:id="rId100"/>
              </a:rPr>
              <a:t>Дончева, Силва</a:t>
            </a:r>
            <a:r>
              <a:rPr lang="bg-BG" sz="1000" smtClean="0"/>
              <a:t>; &gt;&gt; </a:t>
            </a:r>
            <a:r>
              <a:rPr lang="bg-BG" sz="1000" u="sng" smtClean="0">
                <a:hlinkClick r:id="rId101"/>
              </a:rPr>
              <a:t>Драгостинова, Жанина</a:t>
            </a:r>
            <a:r>
              <a:rPr lang="bg-BG" sz="1000" smtClean="0"/>
              <a:t> (</a:t>
            </a:r>
            <a:r>
              <a:rPr lang="bg-BG" sz="1000" u="sng" smtClean="0">
                <a:hlinkClick r:id="rId102"/>
              </a:rPr>
              <a:t>FR</a:t>
            </a:r>
            <a:r>
              <a:rPr lang="bg-BG" sz="1000" smtClean="0"/>
              <a:t>); &gt;&gt; </a:t>
            </a:r>
            <a:r>
              <a:rPr lang="bg-BG" sz="1000" u="sng" smtClean="0">
                <a:hlinkClick r:id="rId103"/>
              </a:rPr>
              <a:t>Дренков, Илко</a:t>
            </a:r>
            <a:r>
              <a:rPr lang="bg-BG" sz="1000" smtClean="0"/>
              <a:t>; &gt;&gt; </a:t>
            </a:r>
            <a:r>
              <a:rPr lang="bg-BG" sz="1000" u="sng" smtClean="0">
                <a:hlinkClick r:id="rId104"/>
              </a:rPr>
              <a:t>Дренски, Константин</a:t>
            </a:r>
            <a:r>
              <a:rPr lang="bg-BG" sz="1000" smtClean="0"/>
              <a:t>; &gt;&gt; </a:t>
            </a:r>
            <a:r>
              <a:rPr lang="bg-BG" sz="1000" u="sng" smtClean="0">
                <a:hlinkClick r:id="rId105"/>
              </a:rPr>
              <a:t>Дубарова, Мария</a:t>
            </a:r>
            <a:r>
              <a:rPr lang="bg-BG" sz="1000" smtClean="0"/>
              <a:t>; &gt;&gt; </a:t>
            </a:r>
            <a:r>
              <a:rPr lang="bg-BG" sz="1000" u="sng" smtClean="0">
                <a:hlinkClick r:id="rId106"/>
              </a:rPr>
              <a:t>Дубарова, Петя</a:t>
            </a:r>
            <a:r>
              <a:rPr lang="bg-BG" sz="1000" smtClean="0"/>
              <a:t> (</a:t>
            </a:r>
            <a:r>
              <a:rPr lang="bg-BG" sz="1000" u="sng" smtClean="0">
                <a:hlinkClick r:id="rId107"/>
              </a:rPr>
              <a:t>EN</a:t>
            </a:r>
            <a:r>
              <a:rPr lang="bg-BG" sz="1000" smtClean="0"/>
              <a:t>); &gt;&gt; </a:t>
            </a:r>
            <a:r>
              <a:rPr lang="bg-BG" sz="1000" u="sng" smtClean="0">
                <a:hlinkClick r:id="rId108"/>
              </a:rPr>
              <a:t>Дукова, Боряна</a:t>
            </a:r>
            <a:r>
              <a:rPr lang="bg-BG" sz="1000" smtClean="0"/>
              <a:t>; &gt;&gt; </a:t>
            </a:r>
            <a:r>
              <a:rPr lang="bg-BG" sz="1000" u="sng" smtClean="0">
                <a:hlinkClick r:id="rId109"/>
              </a:rPr>
              <a:t>Душкова, Мира</a:t>
            </a:r>
            <a:r>
              <a:rPr lang="bg-BG" sz="1000" smtClean="0"/>
              <a:t>; &gt;&gt; </a:t>
            </a:r>
            <a:r>
              <a:rPr lang="bg-BG" sz="1000" u="sng" smtClean="0">
                <a:hlinkClick r:id="rId110"/>
              </a:rPr>
              <a:t>Евтимова, Здравка</a:t>
            </a:r>
            <a:r>
              <a:rPr lang="bg-BG" sz="1000" smtClean="0"/>
              <a:t> (</a:t>
            </a:r>
            <a:r>
              <a:rPr lang="bg-BG" sz="1000" u="sng" smtClean="0">
                <a:hlinkClick r:id="rId111"/>
              </a:rPr>
              <a:t>EN</a:t>
            </a:r>
            <a:r>
              <a:rPr lang="bg-BG" sz="1000" smtClean="0"/>
              <a:t>); &gt;&gt; </a:t>
            </a:r>
            <a:r>
              <a:rPr lang="bg-BG" sz="1000" u="sng" smtClean="0">
                <a:hlinkClick r:id="rId112"/>
              </a:rPr>
              <a:t>Еленкова, Цветанка</a:t>
            </a:r>
            <a:r>
              <a:rPr lang="bg-BG" sz="1000" smtClean="0"/>
              <a:t>; &gt;&gt; </a:t>
            </a:r>
            <a:r>
              <a:rPr lang="bg-BG" sz="1000" u="sng" smtClean="0">
                <a:hlinkClick r:id="rId113"/>
              </a:rPr>
              <a:t>Емануилиду, Румяна</a:t>
            </a:r>
            <a:r>
              <a:rPr lang="bg-BG" sz="1000" smtClean="0"/>
              <a:t>; &gt;&gt; </a:t>
            </a:r>
            <a:r>
              <a:rPr lang="bg-BG" sz="1000" u="sng" smtClean="0">
                <a:hlinkClick r:id="rId114"/>
              </a:rPr>
              <a:t>Енев, Деян</a:t>
            </a:r>
            <a:r>
              <a:rPr lang="bg-BG" sz="1000" smtClean="0"/>
              <a:t>; &gt;&gt; </a:t>
            </a:r>
            <a:r>
              <a:rPr lang="bg-BG" sz="1000" u="sng" smtClean="0">
                <a:hlinkClick r:id="rId115"/>
              </a:rPr>
              <a:t>Енева, Виолина</a:t>
            </a:r>
            <a:r>
              <a:rPr lang="bg-BG" sz="1000" smtClean="0"/>
              <a:t>; &gt;&gt; </a:t>
            </a:r>
            <a:r>
              <a:rPr lang="bg-BG" sz="1000" u="sng" smtClean="0">
                <a:hlinkClick r:id="rId116"/>
              </a:rPr>
              <a:t>Енчев, Митко</a:t>
            </a:r>
            <a:r>
              <a:rPr lang="bg-BG" sz="1000" smtClean="0"/>
              <a:t>; &gt;&gt; </a:t>
            </a:r>
            <a:r>
              <a:rPr lang="bg-BG" sz="1000" u="sng" smtClean="0">
                <a:hlinkClick r:id="rId117"/>
              </a:rPr>
              <a:t>Енчева, Даниела</a:t>
            </a:r>
            <a:r>
              <a:rPr lang="bg-BG" sz="1000" smtClean="0"/>
              <a:t>; &gt;&gt; </a:t>
            </a:r>
            <a:r>
              <a:rPr lang="bg-BG" sz="1000" u="sng" smtClean="0">
                <a:hlinkClick r:id="rId118"/>
              </a:rPr>
              <a:t>Есенски, Иван</a:t>
            </a:r>
            <a:r>
              <a:rPr lang="bg-BG" sz="1000" smtClean="0"/>
              <a:t>; &gt;&gt; </a:t>
            </a:r>
            <a:r>
              <a:rPr lang="bg-BG" sz="1000" u="sng" smtClean="0">
                <a:hlinkClick r:id="rId119"/>
              </a:rPr>
              <a:t>Ефтимов, Йордан</a:t>
            </a:r>
            <a:r>
              <a:rPr lang="bg-BG" sz="1000" smtClean="0"/>
              <a:t>; &gt;&gt; </a:t>
            </a:r>
            <a:r>
              <a:rPr lang="bg-BG" sz="1000" u="sng" smtClean="0">
                <a:hlinkClick r:id="rId120"/>
              </a:rPr>
              <a:t>Жогов, Борис</a:t>
            </a:r>
            <a:r>
              <a:rPr lang="bg-BG" sz="1000" smtClean="0"/>
              <a:t>; &gt;&gt; </a:t>
            </a:r>
            <a:r>
              <a:rPr lang="bg-BG" sz="1000" u="sng" smtClean="0">
                <a:hlinkClick r:id="rId121"/>
              </a:rPr>
              <a:t>Захариева, Надежда</a:t>
            </a:r>
            <a:r>
              <a:rPr lang="bg-BG" sz="1000" smtClean="0"/>
              <a:t> (</a:t>
            </a:r>
            <a:r>
              <a:rPr lang="bg-BG" sz="1000" u="sng" smtClean="0">
                <a:hlinkClick r:id="rId122"/>
              </a:rPr>
              <a:t>EN</a:t>
            </a:r>
            <a:r>
              <a:rPr lang="bg-BG" sz="1000" smtClean="0"/>
              <a:t>); &gt;&gt; </a:t>
            </a:r>
            <a:r>
              <a:rPr lang="bg-BG" sz="1000" u="sng" smtClean="0">
                <a:hlinkClick r:id="rId123"/>
              </a:rPr>
              <a:t>Златинов, Димитър</a:t>
            </a:r>
            <a:r>
              <a:rPr lang="bg-BG" sz="1000" smtClean="0"/>
              <a:t>; &gt;&gt; </a:t>
            </a:r>
            <a:r>
              <a:rPr lang="bg-BG" sz="1000" u="sng" smtClean="0">
                <a:hlinkClick r:id="rId124"/>
              </a:rPr>
              <a:t>Иванов, Валери</a:t>
            </a:r>
            <a:r>
              <a:rPr lang="bg-BG" sz="1000" smtClean="0"/>
              <a:t>; &gt;&gt; </a:t>
            </a:r>
            <a:r>
              <a:rPr lang="bg-BG" sz="1000" u="sng" smtClean="0">
                <a:hlinkClick r:id="rId125"/>
              </a:rPr>
              <a:t>Иванов, Дойчо</a:t>
            </a:r>
            <a:r>
              <a:rPr lang="bg-BG" sz="1000" smtClean="0"/>
              <a:t>; &gt;&gt; </a:t>
            </a:r>
            <a:r>
              <a:rPr lang="bg-BG" sz="1000" u="sng" smtClean="0">
                <a:hlinkClick r:id="rId126"/>
              </a:rPr>
              <a:t>Иванова, Мирела</a:t>
            </a:r>
            <a:r>
              <a:rPr lang="bg-BG" sz="1000" smtClean="0"/>
              <a:t>; &gt;&gt; </a:t>
            </a:r>
            <a:r>
              <a:rPr lang="bg-BG" sz="1000" u="sng" smtClean="0">
                <a:hlinkClick r:id="rId127"/>
              </a:rPr>
              <a:t>Иванова-Гиргинова, Мариета</a:t>
            </a:r>
            <a:r>
              <a:rPr lang="bg-BG" sz="1000" smtClean="0"/>
              <a:t>; &gt;&gt; </a:t>
            </a:r>
            <a:r>
              <a:rPr lang="bg-BG" sz="1000" u="sng" smtClean="0">
                <a:hlinkClick r:id="rId128"/>
              </a:rPr>
              <a:t>Игов, Ангел</a:t>
            </a:r>
            <a:r>
              <a:rPr lang="bg-BG" sz="1000" smtClean="0"/>
              <a:t>; &gt;&gt; </a:t>
            </a:r>
            <a:r>
              <a:rPr lang="bg-BG" sz="1000" u="sng" smtClean="0">
                <a:hlinkClick r:id="rId129"/>
              </a:rPr>
              <a:t>Игов, Светлозар</a:t>
            </a:r>
            <a:r>
              <a:rPr lang="bg-BG" sz="1000" smtClean="0"/>
              <a:t>; &gt;&gt; </a:t>
            </a:r>
            <a:r>
              <a:rPr lang="bg-BG" sz="1000" u="sng" smtClean="0">
                <a:hlinkClick r:id="rId130"/>
              </a:rPr>
              <a:t>Икономов, Константин</a:t>
            </a:r>
            <a:r>
              <a:rPr lang="bg-BG" sz="1000" smtClean="0"/>
              <a:t>; &gt;&gt; </a:t>
            </a:r>
            <a:r>
              <a:rPr lang="bg-BG" sz="1000" u="sng" smtClean="0">
                <a:hlinkClick r:id="rId131"/>
              </a:rPr>
              <a:t>Илиев, Андрея</a:t>
            </a:r>
            <a:r>
              <a:rPr lang="bg-BG" sz="1000" smtClean="0"/>
              <a:t>; &gt;&gt; </a:t>
            </a:r>
            <a:r>
              <a:rPr lang="bg-BG" sz="1000" u="sng" smtClean="0">
                <a:hlinkClick r:id="rId132"/>
              </a:rPr>
              <a:t>Илиева, Илиана</a:t>
            </a:r>
            <a:r>
              <a:rPr lang="bg-BG" sz="1000" smtClean="0"/>
              <a:t>; &gt;&gt; </a:t>
            </a:r>
            <a:r>
              <a:rPr lang="bg-BG" sz="1000" u="sng" smtClean="0">
                <a:hlinkClick r:id="rId133"/>
              </a:rPr>
              <a:t>Искъров, Николай</a:t>
            </a:r>
            <a:r>
              <a:rPr lang="bg-BG" sz="1000" smtClean="0"/>
              <a:t>; &gt;&gt; </a:t>
            </a:r>
            <a:r>
              <a:rPr lang="bg-BG" sz="1000" u="sng" smtClean="0">
                <a:hlinkClick r:id="rId134"/>
              </a:rPr>
              <a:t>Йорданов, Йордан Матеев</a:t>
            </a:r>
            <a:r>
              <a:rPr lang="bg-BG" sz="1000" smtClean="0"/>
              <a:t>; &gt;&gt; </a:t>
            </a:r>
            <a:r>
              <a:rPr lang="bg-BG" sz="1000" u="sng" smtClean="0">
                <a:hlinkClick r:id="rId135"/>
              </a:rPr>
              <a:t>Йорданов, Недялко</a:t>
            </a:r>
            <a:r>
              <a:rPr lang="bg-BG" sz="1000" smtClean="0"/>
              <a:t>; &gt;&gt; </a:t>
            </a:r>
            <a:r>
              <a:rPr lang="bg-BG" sz="1000" u="sng" smtClean="0">
                <a:hlinkClick r:id="rId136"/>
              </a:rPr>
              <a:t>Йосифова, Екатерина</a:t>
            </a:r>
            <a:r>
              <a:rPr lang="bg-BG" sz="1000" smtClean="0"/>
              <a:t>; &gt;&gt; </a:t>
            </a:r>
            <a:r>
              <a:rPr lang="bg-BG" sz="1000" u="sng" smtClean="0">
                <a:hlinkClick r:id="rId137"/>
              </a:rPr>
              <a:t>Калудов, Любомир</a:t>
            </a:r>
            <a:r>
              <a:rPr lang="bg-BG" sz="1000" smtClean="0"/>
              <a:t>; &gt;&gt; </a:t>
            </a:r>
            <a:r>
              <a:rPr lang="bg-BG" sz="1000" u="sng" smtClean="0">
                <a:hlinkClick r:id="rId138"/>
              </a:rPr>
              <a:t>Калчева, Данка</a:t>
            </a:r>
            <a:r>
              <a:rPr lang="bg-BG" sz="1000" smtClean="0"/>
              <a:t>; &gt;&gt; </a:t>
            </a:r>
            <a:r>
              <a:rPr lang="bg-BG" sz="1000" u="sng" smtClean="0">
                <a:hlinkClick r:id="rId139"/>
              </a:rPr>
              <a:t>Каналиева, Павлина</a:t>
            </a:r>
            <a:r>
              <a:rPr lang="bg-BG" sz="1000" smtClean="0"/>
              <a:t>; &gt;&gt; </a:t>
            </a:r>
            <a:r>
              <a:rPr lang="bg-BG" sz="1000" u="sng" smtClean="0">
                <a:hlinkClick r:id="rId140"/>
              </a:rPr>
              <a:t>Карабашева, Екатерина</a:t>
            </a:r>
            <a:r>
              <a:rPr lang="bg-BG" sz="1000" smtClean="0"/>
              <a:t>; &gt;&gt; </a:t>
            </a:r>
            <a:r>
              <a:rPr lang="bg-BG" sz="1000" u="sng" smtClean="0">
                <a:hlinkClick r:id="rId141"/>
              </a:rPr>
              <a:t>Качова, Лили</a:t>
            </a:r>
            <a:r>
              <a:rPr lang="bg-BG" sz="1000" smtClean="0"/>
              <a:t>; &gt;&gt; </a:t>
            </a:r>
            <a:r>
              <a:rPr lang="bg-BG" sz="1000" u="sng" smtClean="0">
                <a:hlinkClick r:id="rId142"/>
              </a:rPr>
              <a:t>Кехлибарев, Иван</a:t>
            </a:r>
            <a:r>
              <a:rPr lang="bg-BG" sz="1000" smtClean="0"/>
              <a:t> (</a:t>
            </a:r>
            <a:r>
              <a:rPr lang="bg-BG" sz="1000" u="sng" smtClean="0">
                <a:hlinkClick r:id="rId143"/>
              </a:rPr>
              <a:t>DE</a:t>
            </a:r>
            <a:r>
              <a:rPr lang="bg-BG" sz="1000" smtClean="0"/>
              <a:t>); &gt;&gt; </a:t>
            </a:r>
            <a:r>
              <a:rPr lang="bg-BG" sz="1000" u="sng" smtClean="0">
                <a:hlinkClick r:id="rId144"/>
              </a:rPr>
              <a:t>Кисьов, Здравко</a:t>
            </a:r>
            <a:r>
              <a:rPr lang="bg-BG" sz="1000" smtClean="0"/>
              <a:t>; &gt;&gt; </a:t>
            </a:r>
            <a:r>
              <a:rPr lang="bg-BG" sz="1000" u="sng" smtClean="0">
                <a:hlinkClick r:id="rId145"/>
              </a:rPr>
              <a:t>Кисьов, Роман</a:t>
            </a:r>
            <a:r>
              <a:rPr lang="bg-BG" sz="1000" smtClean="0"/>
              <a:t>; &gt;&gt; </a:t>
            </a:r>
            <a:r>
              <a:rPr lang="bg-BG" sz="1000" u="sng" smtClean="0">
                <a:hlinkClick r:id="rId146"/>
              </a:rPr>
              <a:t>Коен, Леа</a:t>
            </a:r>
            <a:r>
              <a:rPr lang="bg-BG" sz="1000" smtClean="0"/>
              <a:t>; &gt;&gt; </a:t>
            </a:r>
            <a:r>
              <a:rPr lang="bg-BG" sz="1000" u="sng" smtClean="0">
                <a:hlinkClick r:id="rId147"/>
              </a:rPr>
              <a:t>Комогорова, Светлана - Комата</a:t>
            </a:r>
            <a:r>
              <a:rPr lang="bg-BG" sz="1000" smtClean="0"/>
              <a:t>; &gt;&gt; </a:t>
            </a:r>
            <a:r>
              <a:rPr lang="bg-BG" sz="1000" u="sng" smtClean="0">
                <a:hlinkClick r:id="rId148"/>
              </a:rPr>
              <a:t>Кондова, Камелия</a:t>
            </a:r>
            <a:r>
              <a:rPr lang="bg-BG" sz="1000" smtClean="0"/>
              <a:t>; &gt;&gt; </a:t>
            </a:r>
            <a:r>
              <a:rPr lang="bg-BG" sz="1000" u="sng" smtClean="0">
                <a:hlinkClick r:id="rId149"/>
              </a:rPr>
              <a:t>Константинов, Георги</a:t>
            </a:r>
            <a:r>
              <a:rPr lang="bg-BG" sz="1000" smtClean="0"/>
              <a:t> (</a:t>
            </a:r>
            <a:r>
              <a:rPr lang="bg-BG" sz="1000" u="sng" smtClean="0">
                <a:hlinkClick r:id="rId150"/>
              </a:rPr>
              <a:t>EN</a:t>
            </a:r>
            <a:r>
              <a:rPr lang="bg-BG" sz="1000" smtClean="0"/>
              <a:t>); &gt;&gt; </a:t>
            </a:r>
            <a:r>
              <a:rPr lang="bg-BG" sz="1000" u="sng" smtClean="0">
                <a:hlinkClick r:id="rId151"/>
              </a:rPr>
              <a:t>Краевски, Петър</a:t>
            </a:r>
            <a:r>
              <a:rPr lang="bg-BG" sz="1000" smtClean="0"/>
              <a:t>; &gt;&gt; </a:t>
            </a:r>
            <a:r>
              <a:rPr lang="bg-BG" sz="1000" u="sng" smtClean="0">
                <a:hlinkClick r:id="rId152"/>
              </a:rPr>
              <a:t>Кременска, Яна</a:t>
            </a:r>
            <a:r>
              <a:rPr lang="bg-BG" sz="1000" smtClean="0"/>
              <a:t>; &gt;&gt; </a:t>
            </a:r>
            <a:r>
              <a:rPr lang="bg-BG" sz="1000" u="sng" smtClean="0">
                <a:hlinkClick r:id="rId153"/>
              </a:rPr>
              <a:t>Кръстев, Йоло</a:t>
            </a:r>
            <a:r>
              <a:rPr lang="bg-BG" sz="1000" smtClean="0"/>
              <a:t>; &gt;&gt; </a:t>
            </a:r>
            <a:r>
              <a:rPr lang="bg-BG" sz="1000" u="sng" smtClean="0">
                <a:hlinkClick r:id="rId154"/>
              </a:rPr>
              <a:t>Кънчев, Кънчо</a:t>
            </a:r>
            <a:r>
              <a:rPr lang="bg-BG" sz="1000" smtClean="0"/>
              <a:t>; &gt;&gt; </a:t>
            </a:r>
            <a:r>
              <a:rPr lang="bg-BG" sz="1000" u="sng" smtClean="0">
                <a:hlinkClick r:id="rId155"/>
              </a:rPr>
              <a:t>Кънчев, Николай</a:t>
            </a:r>
            <a:r>
              <a:rPr lang="bg-BG" sz="1000" smtClean="0"/>
              <a:t>; &gt;&gt; </a:t>
            </a:r>
            <a:r>
              <a:rPr lang="bg-BG" sz="1000" u="sng" smtClean="0">
                <a:hlinkClick r:id="rId156"/>
              </a:rPr>
              <a:t>Кьосева, Светла</a:t>
            </a:r>
            <a:r>
              <a:rPr lang="bg-BG" sz="1000" smtClean="0"/>
              <a:t>; &gt;&gt; </a:t>
            </a:r>
            <a:r>
              <a:rPr lang="bg-BG" sz="1000" u="sng" smtClean="0">
                <a:hlinkClick r:id="rId157"/>
              </a:rPr>
              <a:t>Лазаровски, Адриан</a:t>
            </a:r>
            <a:r>
              <a:rPr lang="bg-BG" sz="1000" smtClean="0"/>
              <a:t>; &gt;&gt; </a:t>
            </a:r>
            <a:r>
              <a:rPr lang="bg-BG" sz="1000" u="sng" smtClean="0">
                <a:hlinkClick r:id="rId158"/>
              </a:rPr>
              <a:t>Ламбовски, Бойко</a:t>
            </a:r>
            <a:r>
              <a:rPr lang="bg-BG" sz="1000" smtClean="0"/>
              <a:t>; &gt;&gt; </a:t>
            </a:r>
            <a:r>
              <a:rPr lang="bg-BG" sz="1000" u="sng" smtClean="0">
                <a:hlinkClick r:id="rId159"/>
              </a:rPr>
              <a:t>Липискова, Мария</a:t>
            </a:r>
            <a:r>
              <a:rPr lang="bg-BG" sz="1000" smtClean="0"/>
              <a:t>; &gt;&gt; </a:t>
            </a:r>
            <a:r>
              <a:rPr lang="bg-BG" sz="1000" u="sng" smtClean="0">
                <a:hlinkClick r:id="rId160"/>
              </a:rPr>
              <a:t>Луков, Владимир</a:t>
            </a:r>
            <a:r>
              <a:rPr lang="bg-BG" sz="1000" smtClean="0"/>
              <a:t>; &gt;&gt; </a:t>
            </a:r>
            <a:r>
              <a:rPr lang="bg-BG" sz="1000" u="sng" smtClean="0">
                <a:hlinkClick r:id="rId161"/>
              </a:rPr>
              <a:t>Люцканова, Весела</a:t>
            </a:r>
            <a:r>
              <a:rPr lang="bg-BG" sz="1000" smtClean="0"/>
              <a:t>; &gt;&gt; </a:t>
            </a:r>
            <a:r>
              <a:rPr lang="bg-BG" sz="1000" u="sng" smtClean="0">
                <a:hlinkClick r:id="rId162"/>
              </a:rPr>
              <a:t>Маджарски, Стойчо</a:t>
            </a:r>
            <a:r>
              <a:rPr lang="bg-BG" sz="1000" smtClean="0"/>
              <a:t>; &gt;&gt; </a:t>
            </a:r>
            <a:r>
              <a:rPr lang="bg-BG" sz="1000" u="sng" smtClean="0">
                <a:hlinkClick r:id="rId163"/>
              </a:rPr>
              <a:t>Мандева, Венета</a:t>
            </a:r>
            <a:r>
              <a:rPr lang="bg-BG" sz="1000" smtClean="0"/>
              <a:t>; &gt;&gt; </a:t>
            </a:r>
            <a:r>
              <a:rPr lang="bg-BG" sz="1000" u="sng" smtClean="0">
                <a:hlinkClick r:id="rId164"/>
              </a:rPr>
              <a:t>Манова, Юлиана</a:t>
            </a:r>
            <a:r>
              <a:rPr lang="bg-BG" sz="1000" smtClean="0"/>
              <a:t> (</a:t>
            </a:r>
            <a:r>
              <a:rPr lang="bg-BG" sz="1000" u="sng" smtClean="0">
                <a:hlinkClick r:id="rId165"/>
              </a:rPr>
              <a:t>EN</a:t>
            </a:r>
            <a:r>
              <a:rPr lang="bg-BG" sz="1000" smtClean="0"/>
              <a:t>); &gt;&gt; </a:t>
            </a:r>
            <a:r>
              <a:rPr lang="bg-BG" sz="1000" u="sng" smtClean="0">
                <a:hlinkClick r:id="rId166"/>
              </a:rPr>
              <a:t>Марангозов, Цветан</a:t>
            </a:r>
            <a:r>
              <a:rPr lang="bg-BG" sz="1000" smtClean="0"/>
              <a:t>; &gt;&gt; </a:t>
            </a:r>
            <a:r>
              <a:rPr lang="bg-BG" sz="1600" b="1" u="sng" smtClean="0">
                <a:hlinkClick r:id="rId167"/>
              </a:rPr>
              <a:t>Марков, Георги</a:t>
            </a:r>
            <a:r>
              <a:rPr lang="bg-BG" sz="1600" smtClean="0"/>
              <a:t>; </a:t>
            </a:r>
            <a:r>
              <a:rPr lang="bg-BG" sz="1000" smtClean="0"/>
              <a:t>&gt;&gt; </a:t>
            </a:r>
            <a:r>
              <a:rPr lang="bg-BG" sz="1000" u="sng" smtClean="0">
                <a:hlinkClick r:id="rId168"/>
              </a:rPr>
              <a:t>Маркова, Райна</a:t>
            </a:r>
            <a:r>
              <a:rPr lang="bg-BG" sz="1000" smtClean="0"/>
              <a:t> (</a:t>
            </a:r>
            <a:r>
              <a:rPr lang="bg-BG" sz="1000" u="sng" smtClean="0">
                <a:hlinkClick r:id="rId169"/>
              </a:rPr>
              <a:t>EN</a:t>
            </a:r>
            <a:r>
              <a:rPr lang="bg-BG" sz="1000" smtClean="0"/>
              <a:t>); &gt;&gt; </a:t>
            </a:r>
            <a:r>
              <a:rPr lang="bg-BG" sz="1000" u="sng" smtClean="0">
                <a:hlinkClick r:id="rId170"/>
              </a:rPr>
              <a:t>Марчев, Петър</a:t>
            </a:r>
            <a:r>
              <a:rPr lang="bg-BG" sz="1000" smtClean="0"/>
              <a:t>; &gt;&gt; </a:t>
            </a:r>
            <a:r>
              <a:rPr lang="bg-BG" sz="1000" u="sng" smtClean="0">
                <a:hlinkClick r:id="rId171"/>
              </a:rPr>
              <a:t>Мейдър, Рали</a:t>
            </a:r>
            <a:r>
              <a:rPr lang="bg-BG" sz="1000" smtClean="0"/>
              <a:t>; &gt;&gt; </a:t>
            </a:r>
            <a:r>
              <a:rPr lang="bg-BG" sz="1000" u="sng" smtClean="0">
                <a:hlinkClick r:id="rId172"/>
              </a:rPr>
              <a:t>Методиев, Иван</a:t>
            </a:r>
            <a:r>
              <a:rPr lang="bg-BG" sz="1000" smtClean="0"/>
              <a:t>; &gt;&gt; </a:t>
            </a:r>
            <a:r>
              <a:rPr lang="bg-BG" sz="1000" u="sng" smtClean="0">
                <a:hlinkClick r:id="rId173"/>
              </a:rPr>
              <a:t>Милева, Леда</a:t>
            </a:r>
            <a:r>
              <a:rPr lang="bg-BG" sz="1000" smtClean="0"/>
              <a:t>; &gt;&gt; </a:t>
            </a:r>
            <a:r>
              <a:rPr lang="bg-BG" sz="1000" u="sng" smtClean="0">
                <a:hlinkClick r:id="rId174"/>
              </a:rPr>
              <a:t>Миленова, Мила</a:t>
            </a:r>
            <a:r>
              <a:rPr lang="bg-BG" sz="1000" smtClean="0"/>
              <a:t>; &gt;&gt; </a:t>
            </a:r>
            <a:r>
              <a:rPr lang="bg-BG" sz="1000" u="sng" smtClean="0">
                <a:hlinkClick r:id="rId175"/>
              </a:rPr>
              <a:t>Милов, Димитър</a:t>
            </a:r>
            <a:r>
              <a:rPr lang="bg-BG" sz="1000" smtClean="0"/>
              <a:t>; &gt;&gt; </a:t>
            </a:r>
            <a:r>
              <a:rPr lang="bg-BG" sz="1000" u="sng" smtClean="0">
                <a:hlinkClick r:id="rId176"/>
              </a:rPr>
              <a:t>Милушева, Славянка</a:t>
            </a:r>
            <a:r>
              <a:rPr lang="bg-BG" sz="1000" smtClean="0"/>
              <a:t>; &gt;&gt; </a:t>
            </a:r>
            <a:r>
              <a:rPr lang="bg-BG" sz="1000" u="sng" smtClean="0">
                <a:hlinkClick r:id="rId177"/>
              </a:rPr>
              <a:t>Митева, Събка</a:t>
            </a:r>
            <a:r>
              <a:rPr lang="bg-BG" sz="1000" smtClean="0"/>
              <a:t>; &gt;&gt; </a:t>
            </a:r>
            <a:r>
              <a:rPr lang="bg-BG" sz="1000" u="sng" smtClean="0">
                <a:hlinkClick r:id="rId178"/>
              </a:rPr>
              <a:t>Михайлова, Аксиния</a:t>
            </a:r>
            <a:r>
              <a:rPr lang="bg-BG" sz="1000" smtClean="0"/>
              <a:t>; &gt;&gt; </a:t>
            </a:r>
            <a:r>
              <a:rPr lang="bg-BG" sz="1000" u="sng" smtClean="0">
                <a:hlinkClick r:id="rId179"/>
              </a:rPr>
              <a:t>Михалков, Георги</a:t>
            </a:r>
            <a:r>
              <a:rPr lang="bg-BG" sz="1000" smtClean="0"/>
              <a:t>; &gt;&gt; </a:t>
            </a:r>
            <a:r>
              <a:rPr lang="bg-BG" sz="1000" u="sng" smtClean="0">
                <a:hlinkClick r:id="rId180"/>
              </a:rPr>
              <a:t>Монева, Яна</a:t>
            </a:r>
            <a:r>
              <a:rPr lang="bg-BG" sz="1000" smtClean="0"/>
              <a:t>; &gt;&gt; </a:t>
            </a:r>
            <a:r>
              <a:rPr lang="bg-BG" sz="1000" u="sng" smtClean="0">
                <a:hlinkClick r:id="rId181"/>
              </a:rPr>
              <a:t>Найденов, Найден</a:t>
            </a:r>
            <a:r>
              <a:rPr lang="bg-BG" sz="1000" smtClean="0"/>
              <a:t>; &gt;&gt; </a:t>
            </a:r>
            <a:r>
              <a:rPr lang="bg-BG" sz="1000" u="sng" smtClean="0">
                <a:hlinkClick r:id="rId182"/>
              </a:rPr>
              <a:t>Николов, Момчил</a:t>
            </a:r>
            <a:r>
              <a:rPr lang="bg-BG" sz="1000" smtClean="0"/>
              <a:t> (</a:t>
            </a:r>
            <a:r>
              <a:rPr lang="bg-BG" sz="1000" u="sng" smtClean="0">
                <a:hlinkClick r:id="rId183"/>
              </a:rPr>
              <a:t>EN</a:t>
            </a:r>
            <a:r>
              <a:rPr lang="bg-BG" sz="1000" smtClean="0"/>
              <a:t>); &gt;&gt; </a:t>
            </a:r>
            <a:r>
              <a:rPr lang="bg-BG" sz="1000" u="sng" smtClean="0">
                <a:hlinkClick r:id="rId184"/>
              </a:rPr>
              <a:t>Николова, Миа</a:t>
            </a:r>
            <a:r>
              <a:rPr lang="bg-BG" sz="1000" smtClean="0"/>
              <a:t> (</a:t>
            </a:r>
            <a:r>
              <a:rPr lang="bg-BG" sz="1000" u="sng" smtClean="0">
                <a:hlinkClick r:id="rId185"/>
              </a:rPr>
              <a:t>EN</a:t>
            </a:r>
            <a:r>
              <a:rPr lang="bg-BG" sz="1000" smtClean="0"/>
              <a:t>); &gt;&gt; </a:t>
            </a:r>
            <a:r>
              <a:rPr lang="bg-BG" sz="1000" u="sng" smtClean="0">
                <a:hlinkClick r:id="rId186"/>
              </a:rPr>
              <a:t>Николова, Пепа</a:t>
            </a:r>
            <a:r>
              <a:rPr lang="bg-BG" sz="1000" smtClean="0"/>
              <a:t>; &gt;&gt; </a:t>
            </a:r>
            <a:r>
              <a:rPr lang="bg-BG" sz="1000" u="sng" smtClean="0">
                <a:hlinkClick r:id="rId187"/>
              </a:rPr>
              <a:t>Николчева, Малина</a:t>
            </a:r>
            <a:r>
              <a:rPr lang="bg-BG" sz="1000" smtClean="0"/>
              <a:t>; &gt;&gt; </a:t>
            </a:r>
            <a:r>
              <a:rPr lang="bg-BG" sz="1000" u="sng" smtClean="0">
                <a:hlinkClick r:id="rId188"/>
              </a:rPr>
              <a:t>Обретенов, Боян</a:t>
            </a:r>
            <a:r>
              <a:rPr lang="bg-BG" sz="1000" smtClean="0"/>
              <a:t>; &gt;&gt; </a:t>
            </a:r>
            <a:r>
              <a:rPr lang="bg-BG" sz="1000" u="sng" smtClean="0">
                <a:hlinkClick r:id="rId189"/>
              </a:rPr>
              <a:t>Опанасенко, Албина</a:t>
            </a:r>
            <a:r>
              <a:rPr lang="bg-BG" sz="1000" smtClean="0"/>
              <a:t>; &gt;&gt; </a:t>
            </a:r>
            <a:r>
              <a:rPr lang="bg-BG" sz="1000" u="sng" smtClean="0">
                <a:hlinkClick r:id="rId190"/>
              </a:rPr>
              <a:t>Очипалска, Милена</a:t>
            </a:r>
            <a:r>
              <a:rPr lang="bg-BG" sz="1000" smtClean="0"/>
              <a:t>; &gt;&gt; </a:t>
            </a:r>
            <a:r>
              <a:rPr lang="bg-BG" sz="1000" u="sng" smtClean="0">
                <a:hlinkClick r:id="rId191"/>
              </a:rPr>
              <a:t>Павлов, Пламен</a:t>
            </a:r>
            <a:r>
              <a:rPr lang="bg-BG" sz="1000" smtClean="0"/>
              <a:t>; &gt;&gt; </a:t>
            </a:r>
            <a:r>
              <a:rPr lang="bg-BG" sz="1000" u="sng" smtClean="0">
                <a:hlinkClick r:id="rId192"/>
              </a:rPr>
              <a:t>Панчовска, Рада</a:t>
            </a:r>
            <a:r>
              <a:rPr lang="bg-BG" sz="1000" smtClean="0"/>
              <a:t>; &gt;&gt; </a:t>
            </a:r>
            <a:r>
              <a:rPr lang="bg-BG" sz="1000" u="sng" smtClean="0">
                <a:hlinkClick r:id="rId193"/>
              </a:rPr>
              <a:t>Парнаров, Данаил</a:t>
            </a:r>
            <a:r>
              <a:rPr lang="bg-BG" sz="1000" smtClean="0"/>
              <a:t>; &gt;&gt; </a:t>
            </a:r>
            <a:r>
              <a:rPr lang="bg-BG" sz="1000" u="sng" smtClean="0">
                <a:hlinkClick r:id="rId194"/>
              </a:rPr>
              <a:t>Пастухов, Кръстю</a:t>
            </a:r>
            <a:r>
              <a:rPr lang="bg-BG" sz="1000" smtClean="0"/>
              <a:t>; &gt;&gt; </a:t>
            </a:r>
            <a:r>
              <a:rPr lang="bg-BG" sz="1000" u="sng" smtClean="0">
                <a:hlinkClick r:id="rId195"/>
              </a:rPr>
              <a:t>Пеева, Иглика</a:t>
            </a:r>
            <a:r>
              <a:rPr lang="bg-BG" sz="1000" smtClean="0"/>
              <a:t>; &gt;&gt; </a:t>
            </a:r>
            <a:r>
              <a:rPr lang="bg-BG" sz="1000" u="sng" smtClean="0">
                <a:hlinkClick r:id="rId196"/>
              </a:rPr>
              <a:t>Пейчев, Светослав</a:t>
            </a:r>
            <a:r>
              <a:rPr lang="bg-BG" sz="1000" smtClean="0"/>
              <a:t> (</a:t>
            </a:r>
            <a:r>
              <a:rPr lang="bg-BG" sz="1000" u="sng" smtClean="0">
                <a:hlinkClick r:id="rId197"/>
              </a:rPr>
              <a:t>EN</a:t>
            </a:r>
            <a:r>
              <a:rPr lang="bg-BG" sz="1000" smtClean="0"/>
              <a:t>); &gt;&gt; </a:t>
            </a:r>
            <a:r>
              <a:rPr lang="bg-BG" sz="1000" u="sng" smtClean="0">
                <a:hlinkClick r:id="rId198"/>
              </a:rPr>
              <a:t>Пенев, Пеньо</a:t>
            </a:r>
            <a:r>
              <a:rPr lang="bg-BG" sz="1000" smtClean="0"/>
              <a:t>; &gt;&gt; </a:t>
            </a:r>
            <a:r>
              <a:rPr lang="bg-BG" sz="1000" u="sng" smtClean="0">
                <a:hlinkClick r:id="rId199"/>
              </a:rPr>
              <a:t>Пенчев, Бойко</a:t>
            </a:r>
            <a:r>
              <a:rPr lang="bg-BG" sz="1000" smtClean="0"/>
              <a:t>; &gt;&gt; </a:t>
            </a:r>
            <a:r>
              <a:rPr lang="bg-BG" sz="1000" u="sng" smtClean="0">
                <a:hlinkClick r:id="rId200"/>
              </a:rPr>
              <a:t>Пенчева, Станка</a:t>
            </a:r>
            <a:r>
              <a:rPr lang="bg-BG" sz="1000" smtClean="0"/>
              <a:t>; &gt;&gt; </a:t>
            </a:r>
            <a:r>
              <a:rPr lang="bg-BG" sz="1000" u="sng" smtClean="0">
                <a:hlinkClick r:id="rId201"/>
              </a:rPr>
              <a:t>Пенчева, Таня</a:t>
            </a:r>
            <a:r>
              <a:rPr lang="bg-BG" sz="1000" smtClean="0"/>
              <a:t>; &gt;&gt; </a:t>
            </a:r>
            <a:r>
              <a:rPr lang="bg-BG" sz="1000" u="sng" smtClean="0">
                <a:hlinkClick r:id="rId202"/>
              </a:rPr>
              <a:t>Петков, Никола</a:t>
            </a:r>
            <a:r>
              <a:rPr lang="bg-BG" sz="1000" smtClean="0"/>
              <a:t>; &gt;&gt; </a:t>
            </a:r>
            <a:r>
              <a:rPr lang="bg-BG" sz="1000" u="sng" smtClean="0">
                <a:hlinkClick r:id="rId203"/>
              </a:rPr>
              <a:t>Петров, Петър</a:t>
            </a:r>
            <a:r>
              <a:rPr lang="bg-BG" sz="1000" smtClean="0"/>
              <a:t>; &gt;&gt; </a:t>
            </a:r>
            <a:r>
              <a:rPr lang="bg-BG" sz="1000" u="sng" smtClean="0">
                <a:hlinkClick r:id="rId204"/>
              </a:rPr>
              <a:t>Петрова, Павлина</a:t>
            </a:r>
            <a:r>
              <a:rPr lang="bg-BG" sz="1000" smtClean="0"/>
              <a:t>; &gt;&gt; </a:t>
            </a:r>
            <a:r>
              <a:rPr lang="bg-BG" sz="1000" u="sng" smtClean="0">
                <a:hlinkClick r:id="rId205"/>
              </a:rPr>
              <a:t>Петрунова, Донка</a:t>
            </a:r>
            <a:r>
              <a:rPr lang="bg-BG" sz="1000" smtClean="0"/>
              <a:t>; &gt;&gt; </a:t>
            </a:r>
            <a:r>
              <a:rPr lang="bg-BG" sz="1000" u="sng" smtClean="0">
                <a:hlinkClick r:id="rId206"/>
              </a:rPr>
              <a:t>Пиронска, Росица</a:t>
            </a:r>
            <a:r>
              <a:rPr lang="bg-BG" sz="1000" smtClean="0"/>
              <a:t>; &gt;&gt; </a:t>
            </a:r>
            <a:r>
              <a:rPr lang="bg-BG" sz="1000" u="sng" smtClean="0">
                <a:hlinkClick r:id="rId207"/>
              </a:rPr>
              <a:t>Радев, Ради</a:t>
            </a:r>
            <a:r>
              <a:rPr lang="bg-BG" sz="1000" smtClean="0"/>
              <a:t>; &gt;&gt; </a:t>
            </a:r>
            <a:r>
              <a:rPr lang="bg-BG" sz="1000" u="sng" smtClean="0">
                <a:hlinkClick r:id="rId208"/>
              </a:rPr>
              <a:t>Радева, Тодора</a:t>
            </a:r>
            <a:r>
              <a:rPr lang="bg-BG" sz="1000" smtClean="0"/>
              <a:t>; &gt;&gt; </a:t>
            </a:r>
            <a:r>
              <a:rPr lang="bg-BG" sz="1000" u="sng" smtClean="0">
                <a:hlinkClick r:id="rId209"/>
              </a:rPr>
              <a:t>Радичев, Анибал</a:t>
            </a:r>
            <a:r>
              <a:rPr lang="bg-BG" sz="1000" smtClean="0"/>
              <a:t>; &gt;&gt; </a:t>
            </a:r>
            <a:r>
              <a:rPr lang="bg-BG" sz="1600" b="1" u="sng" smtClean="0">
                <a:hlinkClick r:id="rId210"/>
              </a:rPr>
              <a:t>Радичков, Йордан</a:t>
            </a:r>
            <a:r>
              <a:rPr lang="bg-BG" sz="1000" b="1" u="sng" smtClean="0"/>
              <a:t>; </a:t>
            </a:r>
            <a:r>
              <a:rPr lang="bg-BG" sz="1000" smtClean="0"/>
              <a:t>&gt;&gt; </a:t>
            </a:r>
            <a:r>
              <a:rPr lang="bg-BG" sz="1000" u="sng" smtClean="0">
                <a:hlinkClick r:id="rId211"/>
              </a:rPr>
              <a:t>Радков, Радко</a:t>
            </a:r>
            <a:r>
              <a:rPr lang="bg-BG" sz="1000" smtClean="0"/>
              <a:t>; &gt;&gt; </a:t>
            </a:r>
            <a:r>
              <a:rPr lang="bg-BG" sz="1000" u="sng" smtClean="0">
                <a:hlinkClick r:id="rId212"/>
              </a:rPr>
              <a:t>Райкова, Румяна</a:t>
            </a:r>
            <a:r>
              <a:rPr lang="bg-BG" sz="1000" smtClean="0"/>
              <a:t>; &gt;&gt; </a:t>
            </a:r>
            <a:r>
              <a:rPr lang="bg-BG" sz="1000" u="sng" smtClean="0">
                <a:hlinkClick r:id="rId213"/>
              </a:rPr>
              <a:t>Ралин, Радой</a:t>
            </a:r>
            <a:r>
              <a:rPr lang="bg-BG" sz="1000" smtClean="0"/>
              <a:t>; &gt;&gt; </a:t>
            </a:r>
            <a:r>
              <a:rPr lang="bg-BG" sz="1000" u="sng" smtClean="0">
                <a:hlinkClick r:id="rId214"/>
              </a:rPr>
              <a:t>Риджо, </a:t>
            </a:r>
            <a:r>
              <a:rPr lang="bg-BG" sz="1000" smtClean="0"/>
              <a:t>; &gt;&gt; </a:t>
            </a:r>
            <a:r>
              <a:rPr lang="bg-BG" sz="1000" u="sng" smtClean="0">
                <a:hlinkClick r:id="rId215"/>
              </a:rPr>
              <a:t>Ройдов, Иван</a:t>
            </a:r>
            <a:r>
              <a:rPr lang="bg-BG" sz="1000" smtClean="0"/>
              <a:t>; &gt;&gt; </a:t>
            </a:r>
            <a:r>
              <a:rPr lang="bg-BG" sz="1000" u="sng" smtClean="0">
                <a:hlinkClick r:id="rId216"/>
              </a:rPr>
              <a:t>Рулева, Галина</a:t>
            </a:r>
            <a:r>
              <a:rPr lang="bg-BG" sz="1000" smtClean="0"/>
              <a:t>; &gt;&gt; </a:t>
            </a:r>
            <a:r>
              <a:rPr lang="bg-BG" sz="1000" u="sng" smtClean="0">
                <a:hlinkClick r:id="rId217"/>
              </a:rPr>
              <a:t>Русков, Милен</a:t>
            </a:r>
            <a:r>
              <a:rPr lang="bg-BG" sz="1000" smtClean="0"/>
              <a:t> (</a:t>
            </a:r>
            <a:r>
              <a:rPr lang="bg-BG" sz="1000" u="sng" smtClean="0">
                <a:hlinkClick r:id="rId218"/>
              </a:rPr>
              <a:t>EN</a:t>
            </a:r>
            <a:r>
              <a:rPr lang="bg-BG" sz="1000" smtClean="0"/>
              <a:t>); &gt;&gt; </a:t>
            </a:r>
            <a:r>
              <a:rPr lang="bg-BG" sz="1000" u="sng" smtClean="0">
                <a:hlinkClick r:id="rId219"/>
              </a:rPr>
              <a:t>Савчев, Георги</a:t>
            </a:r>
            <a:r>
              <a:rPr lang="bg-BG" sz="1000" smtClean="0"/>
              <a:t> (</a:t>
            </a:r>
            <a:r>
              <a:rPr lang="bg-BG" sz="1000" u="sng" smtClean="0">
                <a:hlinkClick r:id="rId220"/>
              </a:rPr>
              <a:t>EN</a:t>
            </a:r>
            <a:r>
              <a:rPr lang="bg-BG" sz="1000" smtClean="0"/>
              <a:t>); &gt;&gt; </a:t>
            </a:r>
            <a:r>
              <a:rPr lang="bg-BG" sz="1000" u="sng" smtClean="0">
                <a:hlinkClick r:id="rId221"/>
              </a:rPr>
              <a:t>Сивриев, Сава</a:t>
            </a:r>
            <a:r>
              <a:rPr lang="bg-BG" sz="1000" smtClean="0"/>
              <a:t>; &gt;&gt; </a:t>
            </a:r>
            <a:r>
              <a:rPr lang="bg-BG" sz="1000" u="sng" smtClean="0">
                <a:hlinkClick r:id="rId222"/>
              </a:rPr>
              <a:t>Симов, Симеон</a:t>
            </a:r>
            <a:r>
              <a:rPr lang="bg-BG" sz="1000" smtClean="0"/>
              <a:t>; &gt;&gt; </a:t>
            </a:r>
            <a:r>
              <a:rPr lang="bg-BG" sz="1000" u="sng" smtClean="0">
                <a:hlinkClick r:id="rId223"/>
              </a:rPr>
              <a:t>Симова, Живка</a:t>
            </a:r>
            <a:r>
              <a:rPr lang="bg-BG" sz="1000" smtClean="0"/>
              <a:t>; &gt;&gt; </a:t>
            </a:r>
            <a:r>
              <a:rPr lang="bg-BG" sz="1000" u="sng" smtClean="0">
                <a:hlinkClick r:id="rId224"/>
              </a:rPr>
              <a:t>Смиловски, Даниел</a:t>
            </a:r>
            <a:r>
              <a:rPr lang="bg-BG" sz="1000" smtClean="0"/>
              <a:t>; &gt;&gt; </a:t>
            </a:r>
            <a:r>
              <a:rPr lang="bg-BG" sz="1000" u="sng" smtClean="0">
                <a:hlinkClick r:id="rId225"/>
              </a:rPr>
              <a:t>Стайков, Венцислав</a:t>
            </a:r>
            <a:r>
              <a:rPr lang="bg-BG" sz="1000" smtClean="0"/>
              <a:t>; &gt;&gt; </a:t>
            </a:r>
            <a:r>
              <a:rPr lang="bg-BG" sz="1000" u="sng" smtClean="0">
                <a:hlinkClick r:id="rId226"/>
              </a:rPr>
              <a:t>Стайкова, Светла</a:t>
            </a:r>
            <a:r>
              <a:rPr lang="bg-BG" sz="1000" smtClean="0"/>
              <a:t>; &gt;&gt; </a:t>
            </a:r>
            <a:r>
              <a:rPr lang="bg-BG" sz="1000" b="1" u="sng" smtClean="0">
                <a:hlinkClick r:id="rId227"/>
              </a:rPr>
              <a:t>Станев, Людмил</a:t>
            </a:r>
            <a:r>
              <a:rPr lang="bg-BG" sz="1000" smtClean="0"/>
              <a:t>; &gt;&gt; </a:t>
            </a:r>
            <a:r>
              <a:rPr lang="bg-BG" sz="1000" u="sng" smtClean="0">
                <a:hlinkClick r:id="rId228"/>
              </a:rPr>
              <a:t>Станкова, Мария</a:t>
            </a:r>
            <a:r>
              <a:rPr lang="bg-BG" sz="1000" smtClean="0"/>
              <a:t>; &gt;&gt; </a:t>
            </a:r>
            <a:r>
              <a:rPr lang="bg-BG" sz="1000" u="sng" smtClean="0">
                <a:hlinkClick r:id="rId229"/>
              </a:rPr>
              <a:t>Станоева, Станислава</a:t>
            </a:r>
            <a:r>
              <a:rPr lang="bg-BG" sz="1000" smtClean="0"/>
              <a:t>; &gt;&gt; </a:t>
            </a:r>
            <a:r>
              <a:rPr lang="bg-BG" sz="1000" u="sng" smtClean="0">
                <a:hlinkClick r:id="rId230"/>
              </a:rPr>
              <a:t>Стоев, Генчо</a:t>
            </a:r>
            <a:r>
              <a:rPr lang="bg-BG" sz="1000" smtClean="0"/>
              <a:t>; &gt;&gt; </a:t>
            </a:r>
            <a:r>
              <a:rPr lang="bg-BG" sz="1000" u="sng" smtClean="0">
                <a:hlinkClick r:id="rId231"/>
              </a:rPr>
              <a:t>Стоев, Емил</a:t>
            </a:r>
            <a:r>
              <a:rPr lang="bg-BG" sz="1000" smtClean="0"/>
              <a:t>; &gt;&gt; </a:t>
            </a:r>
            <a:r>
              <a:rPr lang="bg-BG" sz="1000" u="sng" smtClean="0">
                <a:hlinkClick r:id="rId232"/>
              </a:rPr>
              <a:t>Стоянов, Веселин</a:t>
            </a:r>
            <a:r>
              <a:rPr lang="bg-BG" sz="1000" smtClean="0"/>
              <a:t>; &gt;&gt; </a:t>
            </a:r>
            <a:r>
              <a:rPr lang="bg-BG" sz="1000" u="sng" smtClean="0">
                <a:hlinkClick r:id="rId233"/>
              </a:rPr>
              <a:t>Стоянова, Милка</a:t>
            </a:r>
            <a:r>
              <a:rPr lang="bg-BG" sz="1000" smtClean="0"/>
              <a:t>; &gt;&gt; </a:t>
            </a:r>
            <a:r>
              <a:rPr lang="bg-BG" sz="1000" u="sng" smtClean="0">
                <a:hlinkClick r:id="rId234"/>
              </a:rPr>
              <a:t>Стоянова, Оля</a:t>
            </a:r>
            <a:r>
              <a:rPr lang="bg-BG" sz="1000" smtClean="0"/>
              <a:t>; &gt;&gt; </a:t>
            </a:r>
            <a:r>
              <a:rPr lang="bg-BG" sz="1000" u="sng" smtClean="0">
                <a:hlinkClick r:id="rId235"/>
              </a:rPr>
              <a:t>Сугарев, Едвин</a:t>
            </a:r>
            <a:r>
              <a:rPr lang="bg-BG" sz="1000" smtClean="0"/>
              <a:t>; &gt;&gt; </a:t>
            </a:r>
            <a:r>
              <a:rPr lang="bg-BG" sz="1000" u="sng" smtClean="0">
                <a:hlinkClick r:id="rId236"/>
              </a:rPr>
              <a:t>Сухиванов, Иван</a:t>
            </a:r>
            <a:r>
              <a:rPr lang="bg-BG" sz="1000" smtClean="0"/>
              <a:t>; &gt;&gt; </a:t>
            </a:r>
            <a:r>
              <a:rPr lang="bg-BG" sz="1000" u="sng" smtClean="0">
                <a:hlinkClick r:id="rId237"/>
              </a:rPr>
              <a:t>Табакова, Доротея</a:t>
            </a:r>
            <a:r>
              <a:rPr lang="bg-BG" sz="1000" smtClean="0"/>
              <a:t>; &gt;&gt; </a:t>
            </a:r>
            <a:r>
              <a:rPr lang="bg-BG" sz="1000" u="sng" smtClean="0">
                <a:hlinkClick r:id="rId238"/>
              </a:rPr>
              <a:t>Талев, Димитър</a:t>
            </a:r>
            <a:r>
              <a:rPr lang="bg-BG" sz="1000" smtClean="0"/>
              <a:t>; &gt;&gt; </a:t>
            </a:r>
            <a:r>
              <a:rPr lang="bg-BG" sz="1000" u="sng" smtClean="0">
                <a:hlinkClick r:id="rId239"/>
              </a:rPr>
              <a:t>Танев, Минко</a:t>
            </a:r>
            <a:r>
              <a:rPr lang="bg-BG" sz="1000" smtClean="0"/>
              <a:t>; &gt;&gt; </a:t>
            </a:r>
            <a:r>
              <a:rPr lang="bg-BG" sz="1000" u="sng" smtClean="0">
                <a:hlinkClick r:id="rId240"/>
              </a:rPr>
              <a:t>Тасев, Злати</a:t>
            </a:r>
            <a:r>
              <a:rPr lang="bg-BG" sz="1000" smtClean="0"/>
              <a:t>; &gt;&gt; </a:t>
            </a:r>
            <a:r>
              <a:rPr lang="bg-BG" sz="1000" u="sng" smtClean="0">
                <a:hlinkClick r:id="rId241"/>
              </a:rPr>
              <a:t>Тахир, Мюмюн</a:t>
            </a:r>
            <a:r>
              <a:rPr lang="bg-BG" sz="1000" smtClean="0"/>
              <a:t>; &gt;&gt; </a:t>
            </a:r>
            <a:r>
              <a:rPr lang="bg-BG" sz="1000" u="sng" smtClean="0">
                <a:hlinkClick r:id="rId242"/>
              </a:rPr>
              <a:t>Тельянова, Калина</a:t>
            </a:r>
            <a:r>
              <a:rPr lang="bg-BG" sz="1000" smtClean="0"/>
              <a:t>; &gt;&gt; </a:t>
            </a:r>
            <a:r>
              <a:rPr lang="bg-BG" sz="1000" u="sng" smtClean="0">
                <a:hlinkClick r:id="rId243"/>
              </a:rPr>
              <a:t>Тенев, Георги</a:t>
            </a:r>
            <a:r>
              <a:rPr lang="bg-BG" sz="1000" smtClean="0"/>
              <a:t>; &gt;&gt; </a:t>
            </a:r>
            <a:r>
              <a:rPr lang="bg-BG" sz="1000" u="sng" smtClean="0">
                <a:hlinkClick r:id="rId244"/>
              </a:rPr>
              <a:t>Терзиев, Стоян</a:t>
            </a:r>
            <a:r>
              <a:rPr lang="bg-BG" sz="1000" smtClean="0"/>
              <a:t>; &gt;&gt; </a:t>
            </a:r>
            <a:r>
              <a:rPr lang="bg-BG" sz="1000" u="sng" smtClean="0">
                <a:hlinkClick r:id="rId245"/>
              </a:rPr>
              <a:t>Тодоров, Марин</a:t>
            </a:r>
            <a:r>
              <a:rPr lang="bg-BG" sz="1000" smtClean="0"/>
              <a:t>; &gt;&gt; </a:t>
            </a:r>
            <a:r>
              <a:rPr lang="bg-BG" sz="1000" u="sng" smtClean="0">
                <a:hlinkClick r:id="rId246"/>
              </a:rPr>
              <a:t>Тодоров, Румен</a:t>
            </a:r>
            <a:r>
              <a:rPr lang="bg-BG" sz="1000" smtClean="0"/>
              <a:t>; &gt;&gt; </a:t>
            </a:r>
            <a:r>
              <a:rPr lang="bg-BG" sz="1000" u="sng" smtClean="0">
                <a:hlinkClick r:id="rId247"/>
              </a:rPr>
              <a:t>Томова, Силвия</a:t>
            </a:r>
            <a:r>
              <a:rPr lang="bg-BG" sz="1000" smtClean="0"/>
              <a:t>; &gt;&gt; </a:t>
            </a:r>
            <a:r>
              <a:rPr lang="bg-BG" sz="1000" u="sng" smtClean="0">
                <a:hlinkClick r:id="rId248"/>
              </a:rPr>
              <a:t>Томс, Жюстин</a:t>
            </a:r>
            <a:r>
              <a:rPr lang="bg-BG" sz="1000" smtClean="0"/>
              <a:t>; &gt;&gt; </a:t>
            </a:r>
            <a:r>
              <a:rPr lang="bg-BG" sz="1000" u="sng" smtClean="0">
                <a:hlinkClick r:id="rId249"/>
              </a:rPr>
              <a:t>Тонев, Емил</a:t>
            </a:r>
            <a:r>
              <a:rPr lang="bg-BG" sz="1000" smtClean="0"/>
              <a:t>; &gt;&gt; </a:t>
            </a:r>
            <a:r>
              <a:rPr lang="bg-BG" sz="1000" u="sng" smtClean="0">
                <a:hlinkClick r:id="rId250"/>
              </a:rPr>
              <a:t>Трайкова, Тоня</a:t>
            </a:r>
            <a:r>
              <a:rPr lang="bg-BG" sz="1000" smtClean="0"/>
              <a:t>; &gt;&gt; </a:t>
            </a:r>
            <a:r>
              <a:rPr lang="bg-BG" sz="1000" u="sng" smtClean="0">
                <a:hlinkClick r:id="rId251"/>
              </a:rPr>
              <a:t>Трендафилов, Владимир</a:t>
            </a:r>
            <a:r>
              <a:rPr lang="bg-BG" sz="1000" smtClean="0"/>
              <a:t>; &gt;&gt; </a:t>
            </a:r>
            <a:r>
              <a:rPr lang="bg-BG" sz="1000" u="sng" smtClean="0">
                <a:hlinkClick r:id="rId252"/>
              </a:rPr>
              <a:t>Трифонов, Гриша</a:t>
            </a:r>
            <a:r>
              <a:rPr lang="bg-BG" sz="1000" smtClean="0"/>
              <a:t>; &gt;&gt; </a:t>
            </a:r>
            <a:r>
              <a:rPr lang="bg-BG" sz="1000" u="sng" smtClean="0">
                <a:hlinkClick r:id="rId253"/>
              </a:rPr>
              <a:t>Трифонова, Цвета</a:t>
            </a:r>
            <a:r>
              <a:rPr lang="bg-BG" sz="1000" smtClean="0"/>
              <a:t>; &gt;&gt; </a:t>
            </a:r>
            <a:r>
              <a:rPr lang="bg-BG" sz="1000" u="sng" smtClean="0">
                <a:hlinkClick r:id="rId254"/>
              </a:rPr>
              <a:t>Фотев, Христо</a:t>
            </a:r>
            <a:r>
              <a:rPr lang="bg-BG" sz="1000" smtClean="0"/>
              <a:t>; &gt;&gt; </a:t>
            </a:r>
            <a:r>
              <a:rPr lang="bg-BG" sz="1000" u="sng" smtClean="0">
                <a:hlinkClick r:id="rId255"/>
              </a:rPr>
              <a:t>Фъркова, Марияна</a:t>
            </a:r>
            <a:r>
              <a:rPr lang="bg-BG" sz="1000" smtClean="0"/>
              <a:t>; &gt;&gt; </a:t>
            </a:r>
            <a:r>
              <a:rPr lang="bg-BG" sz="1000" u="sng" smtClean="0">
                <a:hlinkClick r:id="rId256"/>
              </a:rPr>
              <a:t>Хранова, Албена</a:t>
            </a:r>
            <a:r>
              <a:rPr lang="bg-BG" sz="1000" smtClean="0"/>
              <a:t>; &gt;&gt; </a:t>
            </a:r>
            <a:r>
              <a:rPr lang="bg-BG" sz="1000" u="sng" smtClean="0">
                <a:hlinkClick r:id="rId257"/>
              </a:rPr>
              <a:t>Христов, Георги</a:t>
            </a:r>
            <a:r>
              <a:rPr lang="bg-BG" sz="1000" smtClean="0"/>
              <a:t>; &gt;&gt; </a:t>
            </a:r>
            <a:r>
              <a:rPr lang="bg-BG" sz="1000" u="sng" smtClean="0">
                <a:hlinkClick r:id="rId258"/>
              </a:rPr>
              <a:t>Христов, Димитър</a:t>
            </a:r>
            <a:r>
              <a:rPr lang="bg-BG" sz="1000" smtClean="0"/>
              <a:t>; &gt;&gt; </a:t>
            </a:r>
            <a:r>
              <a:rPr lang="bg-BG" sz="1000" u="sng" smtClean="0">
                <a:hlinkClick r:id="rId259"/>
              </a:rPr>
              <a:t>Христов, Иван</a:t>
            </a:r>
            <a:r>
              <a:rPr lang="bg-BG" sz="1000" smtClean="0"/>
              <a:t> (</a:t>
            </a:r>
            <a:r>
              <a:rPr lang="bg-BG" sz="1000" u="sng" smtClean="0">
                <a:hlinkClick r:id="rId260"/>
              </a:rPr>
              <a:t>EN</a:t>
            </a:r>
            <a:r>
              <a:rPr lang="bg-BG" sz="1000" smtClean="0"/>
              <a:t>); &gt;&gt; </a:t>
            </a:r>
            <a:r>
              <a:rPr lang="bg-BG" sz="1000" u="sng" smtClean="0">
                <a:hlinkClick r:id="rId261"/>
              </a:rPr>
              <a:t>Цанева, Габриела</a:t>
            </a:r>
            <a:r>
              <a:rPr lang="bg-BG" sz="1000" smtClean="0"/>
              <a:t>; &gt;&gt; </a:t>
            </a:r>
            <a:r>
              <a:rPr lang="bg-BG" sz="1000" u="sng" smtClean="0">
                <a:hlinkClick r:id="rId262"/>
              </a:rPr>
              <a:t>Ценева, Антоанета - Джи</a:t>
            </a:r>
            <a:r>
              <a:rPr lang="bg-BG" sz="1000" smtClean="0"/>
              <a:t>; &gt;&gt; </a:t>
            </a:r>
            <a:r>
              <a:rPr lang="bg-BG" sz="1000" u="sng" smtClean="0">
                <a:hlinkClick r:id="rId263"/>
              </a:rPr>
              <a:t>Ценков, Цветан</a:t>
            </a:r>
            <a:r>
              <a:rPr lang="bg-BG" sz="1000" smtClean="0"/>
              <a:t>; &gt;&gt; </a:t>
            </a:r>
            <a:r>
              <a:rPr lang="bg-BG" sz="1000" u="sng" smtClean="0">
                <a:hlinkClick r:id="rId264"/>
              </a:rPr>
              <a:t>Ценов, Чавдар</a:t>
            </a:r>
            <a:r>
              <a:rPr lang="bg-BG" sz="1000" smtClean="0"/>
              <a:t>; &gt;&gt; </a:t>
            </a:r>
            <a:r>
              <a:rPr lang="bg-BG" sz="1000" u="sng" smtClean="0">
                <a:hlinkClick r:id="rId265"/>
              </a:rPr>
              <a:t>Чардакова, Нонка</a:t>
            </a:r>
            <a:r>
              <a:rPr lang="bg-BG" sz="1000" smtClean="0"/>
              <a:t>; &gt;&gt; </a:t>
            </a:r>
            <a:r>
              <a:rPr lang="bg-BG" sz="1000" u="sng" smtClean="0">
                <a:hlinkClick r:id="rId266"/>
              </a:rPr>
              <a:t>Чеков, Божидар</a:t>
            </a:r>
            <a:r>
              <a:rPr lang="bg-BG" sz="1000" smtClean="0"/>
              <a:t>; &gt;&gt; </a:t>
            </a:r>
            <a:r>
              <a:rPr lang="bg-BG" sz="1000" u="sng" smtClean="0">
                <a:hlinkClick r:id="rId267"/>
              </a:rPr>
              <a:t>Черноземски, Николай</a:t>
            </a:r>
            <a:r>
              <a:rPr lang="bg-BG" sz="1000" smtClean="0"/>
              <a:t>; &gt;&gt; </a:t>
            </a:r>
            <a:r>
              <a:rPr lang="bg-BG" sz="1000" u="sng" smtClean="0">
                <a:hlinkClick r:id="rId268"/>
              </a:rPr>
              <a:t>Чудомир, </a:t>
            </a:r>
            <a:r>
              <a:rPr lang="bg-BG" sz="1000" smtClean="0"/>
              <a:t>(</a:t>
            </a:r>
            <a:r>
              <a:rPr lang="bg-BG" sz="1000" u="sng" smtClean="0">
                <a:hlinkClick r:id="rId269"/>
              </a:rPr>
              <a:t>EN</a:t>
            </a:r>
            <a:r>
              <a:rPr lang="bg-BG" sz="1000" smtClean="0"/>
              <a:t>); &gt;&gt; </a:t>
            </a:r>
            <a:r>
              <a:rPr lang="bg-BG" sz="1000" u="sng" smtClean="0">
                <a:hlinkClick r:id="rId270"/>
              </a:rPr>
              <a:t>Чухов, Петър</a:t>
            </a:r>
            <a:r>
              <a:rPr lang="bg-BG" sz="1000" smtClean="0"/>
              <a:t>; &gt;&gt; </a:t>
            </a:r>
            <a:r>
              <a:rPr lang="bg-BG" sz="1000" u="sng" smtClean="0">
                <a:hlinkClick r:id="rId271"/>
              </a:rPr>
              <a:t>Шейретова, Здравка</a:t>
            </a:r>
            <a:r>
              <a:rPr lang="bg-BG" sz="1000" smtClean="0"/>
              <a:t>; &gt;&gt; </a:t>
            </a:r>
            <a:r>
              <a:rPr lang="bg-BG" sz="1000" u="sng" smtClean="0">
                <a:hlinkClick r:id="rId272"/>
              </a:rPr>
              <a:t>Шейтанов, Георги</a:t>
            </a:r>
            <a:r>
              <a:rPr lang="bg-BG" sz="1000" smtClean="0"/>
              <a:t>; &gt;&gt; </a:t>
            </a:r>
            <a:r>
              <a:rPr lang="bg-BG" sz="1000" u="sng" smtClean="0">
                <a:hlinkClick r:id="rId273"/>
              </a:rPr>
              <a:t>Шиндлер-Коларова, Румена</a:t>
            </a:r>
            <a:r>
              <a:rPr lang="bg-BG" sz="1000" smtClean="0"/>
              <a:t>; &gt;&gt; </a:t>
            </a:r>
            <a:r>
              <a:rPr lang="bg-BG" sz="1000" u="sng" smtClean="0">
                <a:hlinkClick r:id="rId274"/>
              </a:rPr>
              <a:t>Шумналиев, Димитър</a:t>
            </a:r>
            <a:r>
              <a:rPr lang="bg-BG" sz="1000" smtClean="0"/>
              <a:t>; &gt;&gt; </a:t>
            </a:r>
            <a:r>
              <a:rPr lang="bg-BG" sz="1000" u="sng" smtClean="0">
                <a:hlinkClick r:id="rId275"/>
              </a:rPr>
              <a:t>Шурбанова, Олга</a:t>
            </a:r>
            <a:r>
              <a:rPr lang="bg-BG" sz="1000" smtClean="0"/>
              <a:t>; &gt;&gt; </a:t>
            </a:r>
            <a:r>
              <a:rPr lang="bg-BG" sz="1000" u="sng" smtClean="0">
                <a:hlinkClick r:id="rId276"/>
              </a:rPr>
              <a:t>Янкова, Мария</a:t>
            </a:r>
            <a:endParaRPr lang="bg-BG" sz="1000" smtClean="0"/>
          </a:p>
        </p:txBody>
      </p:sp>
    </p:spTree>
  </p:cSld>
  <p:clrMapOvr>
    <a:masterClrMapping/>
  </p:clrMapOvr>
  <p:transition spd="med" advClick="0" advTm="3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Заглавие 1"/>
          <p:cNvSpPr>
            <a:spLocks noGrp="1"/>
          </p:cNvSpPr>
          <p:nvPr>
            <p:ph type="title"/>
          </p:nvPr>
        </p:nvSpPr>
        <p:spPr/>
        <p:txBody>
          <a:bodyPr/>
          <a:lstStyle/>
          <a:p>
            <a:r>
              <a:rPr lang="bg-BG" b="1" smtClean="0"/>
              <a:t>Време за действие</a:t>
            </a:r>
            <a:endParaRPr lang="bg-BG" smtClean="0"/>
          </a:p>
        </p:txBody>
      </p:sp>
      <p:sp>
        <p:nvSpPr>
          <p:cNvPr id="3" name="Контейнер за съдържание 2"/>
          <p:cNvSpPr>
            <a:spLocks noGrp="1"/>
          </p:cNvSpPr>
          <p:nvPr>
            <p:ph idx="1"/>
          </p:nvPr>
        </p:nvSpPr>
        <p:spPr/>
        <p:txBody>
          <a:bodyPr>
            <a:normAutofit fontScale="92500" lnSpcReduction="10000"/>
          </a:bodyPr>
          <a:lstStyle/>
          <a:p>
            <a:pPr>
              <a:defRPr/>
            </a:pPr>
            <a:r>
              <a:rPr lang="bg-BG" b="1" dirty="0" smtClean="0"/>
              <a:t>Интегриране </a:t>
            </a:r>
            <a:r>
              <a:rPr lang="bg-BG" b="1" dirty="0"/>
              <a:t>на базираните в мрежата обекти</a:t>
            </a:r>
          </a:p>
          <a:p>
            <a:pPr>
              <a:defRPr/>
            </a:pPr>
            <a:r>
              <a:rPr lang="bg-BG" b="1" dirty="0"/>
              <a:t>Привеждане в стандарти за метаданни</a:t>
            </a:r>
          </a:p>
          <a:p>
            <a:pPr>
              <a:defRPr/>
            </a:pPr>
            <a:r>
              <a:rPr lang="bg-BG" b="1" dirty="0"/>
              <a:t>Централен регистър на публикуваните обекти</a:t>
            </a:r>
          </a:p>
          <a:p>
            <a:pPr>
              <a:defRPr/>
            </a:pPr>
            <a:r>
              <a:rPr lang="bg-BG" b="1" dirty="0"/>
              <a:t>Програми за обхващане на различни сектори от културното наследство</a:t>
            </a:r>
          </a:p>
          <a:p>
            <a:pPr>
              <a:defRPr/>
            </a:pPr>
            <a:r>
              <a:rPr lang="bg-BG" b="1" dirty="0"/>
              <a:t>Ориентация към обекти, пораждащи добавена стойност</a:t>
            </a:r>
          </a:p>
          <a:p>
            <a:pPr marL="0" indent="0">
              <a:buFontTx/>
              <a:buNone/>
              <a:defRPr/>
            </a:pPr>
            <a:r>
              <a:rPr lang="bg-BG" b="1" dirty="0"/>
              <a:t> </a:t>
            </a:r>
          </a:p>
          <a:p>
            <a:pPr marL="0" indent="0" algn="ctr">
              <a:buFontTx/>
              <a:buNone/>
              <a:defRPr/>
            </a:pPr>
            <a:r>
              <a:rPr lang="bg-BG" dirty="0"/>
              <a:t>Благодаря за вниманието!</a:t>
            </a:r>
          </a:p>
        </p:txBody>
      </p:sp>
    </p:spTree>
  </p:cSld>
  <p:clrMapOvr>
    <a:masterClrMapping/>
  </p:clrMapOvr>
  <p:transition spd="med" advClick="0" advTm="3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лавие 1"/>
          <p:cNvSpPr>
            <a:spLocks noGrp="1"/>
          </p:cNvSpPr>
          <p:nvPr>
            <p:ph type="title"/>
          </p:nvPr>
        </p:nvSpPr>
        <p:spPr/>
        <p:txBody>
          <a:bodyPr/>
          <a:lstStyle/>
          <a:p>
            <a:r>
              <a:rPr lang="bg-BG" b="1" smtClean="0"/>
              <a:t>Гутенберг</a:t>
            </a:r>
            <a:endParaRPr lang="bg-BG" smtClean="0"/>
          </a:p>
        </p:txBody>
      </p:sp>
      <p:sp>
        <p:nvSpPr>
          <p:cNvPr id="3" name="Контейнер за съдържание 2"/>
          <p:cNvSpPr>
            <a:spLocks noGrp="1"/>
          </p:cNvSpPr>
          <p:nvPr>
            <p:ph idx="1"/>
          </p:nvPr>
        </p:nvSpPr>
        <p:spPr/>
        <p:txBody>
          <a:bodyPr>
            <a:normAutofit fontScale="85000" lnSpcReduction="20000"/>
          </a:bodyPr>
          <a:lstStyle/>
          <a:p>
            <a:pPr>
              <a:defRPr/>
            </a:pPr>
            <a:r>
              <a:rPr lang="bg-BG" dirty="0" smtClean="0"/>
              <a:t>Спомената </a:t>
            </a:r>
            <a:r>
              <a:rPr lang="bg-BG" dirty="0"/>
              <a:t>е между останалите конкурентни проекти:  подобни проекта на различни библиотеки, като </a:t>
            </a:r>
            <a:r>
              <a:rPr lang="bg-BG" u="sng" dirty="0">
                <a:hlinkClick r:id="rId2"/>
              </a:rPr>
              <a:t>Паметта на Америка</a:t>
            </a:r>
            <a:r>
              <a:rPr lang="bg-BG" u="sng" dirty="0">
                <a:hlinkClick r:id="rId3"/>
              </a:rPr>
              <a:t> </a:t>
            </a:r>
            <a:r>
              <a:rPr lang="bg-BG" dirty="0"/>
              <a:t>на библиотеката на  Конгреса на САЩ, </a:t>
            </a:r>
            <a:r>
              <a:rPr lang="bg-BG" u="sng" dirty="0">
                <a:hlinkClick r:id="rId4"/>
              </a:rPr>
              <a:t>проект „Гутенберг”</a:t>
            </a:r>
            <a:r>
              <a:rPr lang="bg-BG" u="sng" dirty="0">
                <a:hlinkClick r:id="rId5"/>
              </a:rPr>
              <a:t> </a:t>
            </a:r>
            <a:r>
              <a:rPr lang="bg-BG" dirty="0"/>
              <a:t>, проект </a:t>
            </a:r>
            <a:r>
              <a:rPr lang="bg-BG" u="sng" dirty="0">
                <a:hlinkClick r:id="rId6"/>
              </a:rPr>
              <a:t>Милиони книги</a:t>
            </a:r>
            <a:r>
              <a:rPr lang="bg-BG" dirty="0"/>
              <a:t>  и </a:t>
            </a:r>
            <a:r>
              <a:rPr lang="bg-BG" u="sng" dirty="0">
                <a:hlinkClick r:id="rId7"/>
              </a:rPr>
              <a:t>Универсалната  библиотека</a:t>
            </a:r>
            <a:r>
              <a:rPr lang="bg-BG" dirty="0"/>
              <a:t>.</a:t>
            </a:r>
            <a:br>
              <a:rPr lang="bg-BG" dirty="0"/>
            </a:br>
            <a:r>
              <a:rPr lang="bg-BG" dirty="0"/>
              <a:t> В момента </a:t>
            </a:r>
            <a:r>
              <a:rPr lang="bg-BG" dirty="0" err="1"/>
              <a:t>Google</a:t>
            </a:r>
            <a:r>
              <a:rPr lang="bg-BG" dirty="0"/>
              <a:t>  </a:t>
            </a:r>
            <a:r>
              <a:rPr lang="bg-BG" dirty="0" err="1"/>
              <a:t>Books</a:t>
            </a:r>
            <a:r>
              <a:rPr lang="bg-BG" dirty="0"/>
              <a:t> е най-голямата  онлайн библиотека като е преведен на над 35 езика, от </a:t>
            </a:r>
            <a:r>
              <a:rPr lang="bg-BG" u="sng" dirty="0">
                <a:hlinkClick r:id="rId8"/>
              </a:rPr>
              <a:t>японски</a:t>
            </a:r>
            <a:r>
              <a:rPr lang="bg-BG" dirty="0"/>
              <a:t> до </a:t>
            </a:r>
            <a:r>
              <a:rPr lang="bg-BG" u="sng" dirty="0">
                <a:hlinkClick r:id="rId9"/>
              </a:rPr>
              <a:t>чешки</a:t>
            </a:r>
            <a:r>
              <a:rPr lang="bg-BG" dirty="0"/>
              <a:t> и </a:t>
            </a:r>
            <a:r>
              <a:rPr lang="bg-BG" u="sng" dirty="0">
                <a:hlinkClick r:id="rId10"/>
              </a:rPr>
              <a:t>финландски</a:t>
            </a:r>
            <a:r>
              <a:rPr lang="bg-BG" dirty="0"/>
              <a:t>.   Над 10 000 издатели и автори от </a:t>
            </a:r>
            <a:r>
              <a:rPr lang="bg-BG" u="sng" dirty="0">
                <a:hlinkClick r:id="rId11"/>
              </a:rPr>
              <a:t>повече от 100 страни  участват</a:t>
            </a:r>
            <a:r>
              <a:rPr lang="bg-BG" dirty="0"/>
              <a:t> в Партньорската програма на </a:t>
            </a:r>
            <a:r>
              <a:rPr lang="bg-BG" dirty="0" err="1"/>
              <a:t>Google</a:t>
            </a:r>
            <a:r>
              <a:rPr lang="bg-BG" dirty="0"/>
              <a:t> Търсене на книги.</a:t>
            </a:r>
          </a:p>
        </p:txBody>
      </p:sp>
    </p:spTree>
  </p:cSld>
  <p:clrMapOvr>
    <a:masterClrMapping/>
  </p:clrMapOvr>
  <p:transition spd="med" advClick="0" advTm="3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лавие 1"/>
          <p:cNvSpPr>
            <a:spLocks noGrp="1"/>
          </p:cNvSpPr>
          <p:nvPr>
            <p:ph type="title"/>
          </p:nvPr>
        </p:nvSpPr>
        <p:spPr/>
        <p:txBody>
          <a:bodyPr/>
          <a:lstStyle/>
          <a:p>
            <a:r>
              <a:rPr lang="bg-BG" b="1" smtClean="0"/>
              <a:t>Project Gutenberg</a:t>
            </a:r>
            <a:r>
              <a:rPr lang="bg-BG" smtClean="0"/>
              <a:t> </a:t>
            </a:r>
          </a:p>
        </p:txBody>
      </p:sp>
      <p:sp>
        <p:nvSpPr>
          <p:cNvPr id="3" name="Контейнер за съдържание 2"/>
          <p:cNvSpPr>
            <a:spLocks noGrp="1"/>
          </p:cNvSpPr>
          <p:nvPr>
            <p:ph idx="1"/>
          </p:nvPr>
        </p:nvSpPr>
        <p:spPr/>
        <p:txBody>
          <a:bodyPr/>
          <a:lstStyle/>
          <a:p>
            <a:pPr>
              <a:defRPr/>
            </a:pPr>
            <a:r>
              <a:rPr lang="bg-BG" dirty="0"/>
              <a:t>Проектът Гутенберг: </a:t>
            </a:r>
            <a:endParaRPr lang="en-US" dirty="0" smtClean="0"/>
          </a:p>
          <a:p>
            <a:pPr marL="0" indent="0" algn="ctr">
              <a:buFontTx/>
              <a:buNone/>
              <a:defRPr/>
            </a:pPr>
            <a:r>
              <a:rPr lang="bg-BG" dirty="0" err="1" smtClean="0"/>
              <a:t>is</a:t>
            </a:r>
            <a:r>
              <a:rPr lang="bg-BG" dirty="0" smtClean="0"/>
              <a:t> </a:t>
            </a:r>
            <a:r>
              <a:rPr lang="bg-BG" dirty="0" err="1"/>
              <a:t>the</a:t>
            </a:r>
            <a:r>
              <a:rPr lang="bg-BG" dirty="0"/>
              <a:t> </a:t>
            </a:r>
            <a:r>
              <a:rPr lang="bg-BG" dirty="0" err="1"/>
              <a:t>place</a:t>
            </a:r>
            <a:r>
              <a:rPr lang="bg-BG" dirty="0"/>
              <a:t> </a:t>
            </a:r>
            <a:r>
              <a:rPr lang="bg-BG" dirty="0" err="1"/>
              <a:t>where</a:t>
            </a:r>
            <a:r>
              <a:rPr lang="bg-BG" dirty="0"/>
              <a:t> </a:t>
            </a:r>
            <a:r>
              <a:rPr lang="bg-BG" dirty="0" err="1"/>
              <a:t>you</a:t>
            </a:r>
            <a:r>
              <a:rPr lang="bg-BG" dirty="0"/>
              <a:t> </a:t>
            </a:r>
            <a:r>
              <a:rPr lang="bg-BG" dirty="0" err="1"/>
              <a:t>can</a:t>
            </a:r>
            <a:r>
              <a:rPr lang="bg-BG" dirty="0"/>
              <a:t> </a:t>
            </a:r>
            <a:r>
              <a:rPr lang="bg-BG" dirty="0" err="1"/>
              <a:t>download</a:t>
            </a:r>
            <a:r>
              <a:rPr lang="bg-BG" dirty="0"/>
              <a:t> </a:t>
            </a:r>
            <a:r>
              <a:rPr lang="bg-BG" dirty="0" err="1" smtClean="0"/>
              <a:t>over</a:t>
            </a:r>
            <a:endParaRPr lang="en-US" dirty="0" smtClean="0"/>
          </a:p>
          <a:p>
            <a:pPr marL="0" indent="0" algn="ctr">
              <a:buFontTx/>
              <a:buNone/>
              <a:defRPr/>
            </a:pPr>
            <a:r>
              <a:rPr lang="bg-BG" dirty="0" smtClean="0"/>
              <a:t> </a:t>
            </a:r>
            <a:r>
              <a:rPr lang="bg-BG" dirty="0"/>
              <a:t>33,000 </a:t>
            </a:r>
            <a:endParaRPr lang="en-US" dirty="0" smtClean="0"/>
          </a:p>
          <a:p>
            <a:pPr marL="0" indent="0" algn="ctr">
              <a:buFontTx/>
              <a:buNone/>
              <a:defRPr/>
            </a:pPr>
            <a:r>
              <a:rPr lang="bg-BG" sz="4400" b="1" u="sng" dirty="0" err="1" smtClean="0">
                <a:hlinkClick r:id="rId2" tooltip="Gutenberg:No Cost or Freedom?"/>
              </a:rPr>
              <a:t>free</a:t>
            </a:r>
            <a:r>
              <a:rPr lang="bg-BG" sz="4400" b="1" dirty="0" smtClean="0"/>
              <a:t> </a:t>
            </a:r>
            <a:r>
              <a:rPr lang="bg-BG" sz="4400" b="1" dirty="0" err="1"/>
              <a:t>ebooks</a:t>
            </a:r>
            <a:r>
              <a:rPr lang="bg-BG" sz="4400" b="1" dirty="0"/>
              <a:t> </a:t>
            </a:r>
            <a:endParaRPr lang="en-US" sz="4400" b="1" dirty="0" smtClean="0"/>
          </a:p>
          <a:p>
            <a:pPr marL="0" indent="0" algn="ctr">
              <a:buFontTx/>
              <a:buNone/>
              <a:defRPr/>
            </a:pPr>
            <a:r>
              <a:rPr lang="bg-BG" dirty="0" smtClean="0"/>
              <a:t>to </a:t>
            </a:r>
            <a:r>
              <a:rPr lang="bg-BG" dirty="0" err="1"/>
              <a:t>read</a:t>
            </a:r>
            <a:r>
              <a:rPr lang="bg-BG" dirty="0"/>
              <a:t> </a:t>
            </a:r>
            <a:r>
              <a:rPr lang="bg-BG" dirty="0" err="1"/>
              <a:t>on</a:t>
            </a:r>
            <a:r>
              <a:rPr lang="bg-BG" dirty="0"/>
              <a:t> </a:t>
            </a:r>
            <a:r>
              <a:rPr lang="bg-BG" dirty="0" err="1"/>
              <a:t>your</a:t>
            </a:r>
            <a:r>
              <a:rPr lang="bg-BG" dirty="0"/>
              <a:t> PC, </a:t>
            </a:r>
            <a:r>
              <a:rPr lang="bg-BG" u="sng" dirty="0" err="1">
                <a:hlinkClick r:id="rId3" tooltip="Gutenberg:MobileReader Devices How-To"/>
              </a:rPr>
              <a:t>iPad</a:t>
            </a:r>
            <a:r>
              <a:rPr lang="bg-BG" u="sng" dirty="0">
                <a:hlinkClick r:id="rId3" tooltip="Gutenberg:MobileReader Devices How-To"/>
              </a:rPr>
              <a:t>, </a:t>
            </a:r>
            <a:r>
              <a:rPr lang="bg-BG" u="sng" dirty="0" err="1">
                <a:hlinkClick r:id="rId3" tooltip="Gutenberg:MobileReader Devices How-To"/>
              </a:rPr>
              <a:t>Kindle</a:t>
            </a:r>
            <a:r>
              <a:rPr lang="bg-BG" u="sng" dirty="0">
                <a:hlinkClick r:id="rId3" tooltip="Gutenberg:MobileReader Devices How-To"/>
              </a:rPr>
              <a:t>, </a:t>
            </a:r>
            <a:r>
              <a:rPr lang="bg-BG" u="sng" dirty="0" err="1">
                <a:hlinkClick r:id="rId3" tooltip="Gutenberg:MobileReader Devices How-To"/>
              </a:rPr>
              <a:t>Sony</a:t>
            </a:r>
            <a:r>
              <a:rPr lang="bg-BG" u="sng" dirty="0">
                <a:hlinkClick r:id="rId3" tooltip="Gutenberg:MobileReader Devices How-To"/>
              </a:rPr>
              <a:t> </a:t>
            </a:r>
            <a:r>
              <a:rPr lang="bg-BG" u="sng" dirty="0" err="1">
                <a:hlinkClick r:id="rId3" tooltip="Gutenberg:MobileReader Devices How-To"/>
              </a:rPr>
              <a:t>Reader</a:t>
            </a:r>
            <a:r>
              <a:rPr lang="bg-BG" u="sng" dirty="0">
                <a:hlinkClick r:id="rId3" tooltip="Gutenberg:MobileReader Devices How-To"/>
              </a:rPr>
              <a:t>, </a:t>
            </a:r>
            <a:r>
              <a:rPr lang="bg-BG" u="sng" dirty="0" err="1">
                <a:hlinkClick r:id="rId3" tooltip="Gutenberg:MobileReader Devices How-To"/>
              </a:rPr>
              <a:t>iPhone</a:t>
            </a:r>
            <a:r>
              <a:rPr lang="bg-BG" u="sng" dirty="0">
                <a:hlinkClick r:id="rId3" tooltip="Gutenberg:MobileReader Devices How-To"/>
              </a:rPr>
              <a:t>, </a:t>
            </a:r>
            <a:r>
              <a:rPr lang="bg-BG" u="sng" dirty="0" err="1">
                <a:hlinkClick r:id="rId3" tooltip="Gutenberg:MobileReader Devices How-To"/>
              </a:rPr>
              <a:t>Android</a:t>
            </a:r>
            <a:r>
              <a:rPr lang="bg-BG" u="sng" dirty="0">
                <a:hlinkClick r:id="rId3" tooltip="Gutenberg:MobileReader Devices How-To"/>
              </a:rPr>
              <a:t> </a:t>
            </a:r>
            <a:r>
              <a:rPr lang="bg-BG" u="sng" dirty="0" err="1">
                <a:hlinkClick r:id="rId3" tooltip="Gutenberg:MobileReader Devices How-To"/>
              </a:rPr>
              <a:t>or</a:t>
            </a:r>
            <a:r>
              <a:rPr lang="bg-BG" u="sng" dirty="0">
                <a:hlinkClick r:id="rId3" tooltip="Gutenberg:MobileReader Devices How-To"/>
              </a:rPr>
              <a:t> </a:t>
            </a:r>
            <a:r>
              <a:rPr lang="bg-BG" u="sng" dirty="0" err="1">
                <a:hlinkClick r:id="rId3" tooltip="Gutenberg:MobileReader Devices How-To"/>
              </a:rPr>
              <a:t>other</a:t>
            </a:r>
            <a:r>
              <a:rPr lang="bg-BG" u="sng" dirty="0">
                <a:hlinkClick r:id="rId3" tooltip="Gutenberg:MobileReader Devices How-To"/>
              </a:rPr>
              <a:t> </a:t>
            </a:r>
            <a:r>
              <a:rPr lang="bg-BG" u="sng" dirty="0" err="1">
                <a:hlinkClick r:id="rId3" tooltip="Gutenberg:MobileReader Devices How-To"/>
              </a:rPr>
              <a:t>portable</a:t>
            </a:r>
            <a:r>
              <a:rPr lang="bg-BG" u="sng" dirty="0">
                <a:hlinkClick r:id="rId3" tooltip="Gutenberg:MobileReader Devices How-To"/>
              </a:rPr>
              <a:t> </a:t>
            </a:r>
            <a:r>
              <a:rPr lang="bg-BG" u="sng" dirty="0" err="1">
                <a:hlinkClick r:id="rId3" tooltip="Gutenberg:MobileReader Devices How-To"/>
              </a:rPr>
              <a:t>device</a:t>
            </a:r>
            <a:r>
              <a:rPr lang="bg-BG" dirty="0"/>
              <a:t>.</a:t>
            </a:r>
          </a:p>
        </p:txBody>
      </p:sp>
    </p:spTree>
  </p:cSld>
  <p:clrMapOvr>
    <a:masterClrMapping/>
  </p:clrMapOvr>
  <p:transition spd="med" advClick="0" advTm="3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лавие 1"/>
          <p:cNvSpPr>
            <a:spLocks noGrp="1"/>
          </p:cNvSpPr>
          <p:nvPr>
            <p:ph type="title"/>
          </p:nvPr>
        </p:nvSpPr>
        <p:spPr/>
        <p:txBody>
          <a:bodyPr/>
          <a:lstStyle/>
          <a:p>
            <a:r>
              <a:rPr lang="bg-BG" smtClean="0"/>
              <a:t>Права</a:t>
            </a:r>
          </a:p>
        </p:txBody>
      </p:sp>
      <p:sp>
        <p:nvSpPr>
          <p:cNvPr id="29698" name="Контейнер за съдържание 2"/>
          <p:cNvSpPr>
            <a:spLocks noGrp="1"/>
          </p:cNvSpPr>
          <p:nvPr>
            <p:ph idx="1"/>
          </p:nvPr>
        </p:nvSpPr>
        <p:spPr/>
        <p:txBody>
          <a:bodyPr/>
          <a:lstStyle/>
          <a:p>
            <a:pPr algn="ctr"/>
            <a:r>
              <a:rPr lang="bg-BG" b="1" smtClean="0"/>
              <a:t>Our ebooks are </a:t>
            </a:r>
            <a:r>
              <a:rPr lang="bg-BG" b="1" u="sng" smtClean="0">
                <a:hlinkClick r:id="rId2" tooltip="Gutenberg:No Cost or Freedom?"/>
              </a:rPr>
              <a:t>free</a:t>
            </a:r>
            <a:r>
              <a:rPr lang="bg-BG" b="1" smtClean="0"/>
              <a:t> in the United States</a:t>
            </a:r>
            <a:r>
              <a:rPr lang="bg-BG" smtClean="0"/>
              <a:t> because their copyright has expired.</a:t>
            </a:r>
          </a:p>
          <a:p>
            <a:endParaRPr lang="bg-BG" smtClean="0"/>
          </a:p>
        </p:txBody>
      </p:sp>
      <p:pic>
        <p:nvPicPr>
          <p:cNvPr id="29699" name="Picture 2"/>
          <p:cNvPicPr>
            <a:picLocks noChangeAspect="1" noChangeArrowheads="1"/>
          </p:cNvPicPr>
          <p:nvPr/>
        </p:nvPicPr>
        <p:blipFill>
          <a:blip r:embed="rId3"/>
          <a:srcRect/>
          <a:stretch>
            <a:fillRect/>
          </a:stretch>
        </p:blipFill>
        <p:spPr bwMode="auto">
          <a:xfrm>
            <a:off x="2195513" y="2781300"/>
            <a:ext cx="3911600" cy="3732213"/>
          </a:xfrm>
          <a:prstGeom prst="rect">
            <a:avLst/>
          </a:prstGeom>
          <a:noFill/>
          <a:ln w="9525">
            <a:noFill/>
            <a:miter lim="800000"/>
            <a:headEnd/>
            <a:tailEnd/>
          </a:ln>
        </p:spPr>
      </p:pic>
    </p:spTree>
  </p:cSld>
  <p:clrMapOvr>
    <a:masterClrMapping/>
  </p:clrMapOvr>
  <p:transition spd="med" advClick="0" advTm="3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лавие 1"/>
          <p:cNvSpPr>
            <a:spLocks noGrp="1"/>
          </p:cNvSpPr>
          <p:nvPr>
            <p:ph type="title"/>
          </p:nvPr>
        </p:nvSpPr>
        <p:spPr>
          <a:xfrm>
            <a:off x="-30163" y="188913"/>
            <a:ext cx="8229601" cy="706437"/>
          </a:xfrm>
        </p:spPr>
        <p:txBody>
          <a:bodyPr/>
          <a:lstStyle/>
          <a:p>
            <a:r>
              <a:rPr lang="bg-BG" smtClean="0"/>
              <a:t>Началото</a:t>
            </a:r>
          </a:p>
        </p:txBody>
      </p:sp>
      <p:sp>
        <p:nvSpPr>
          <p:cNvPr id="3" name="Контейнер за съдържание 2"/>
          <p:cNvSpPr>
            <a:spLocks noGrp="1"/>
          </p:cNvSpPr>
          <p:nvPr>
            <p:ph idx="1"/>
          </p:nvPr>
        </p:nvSpPr>
        <p:spPr>
          <a:xfrm>
            <a:off x="3490913" y="1341438"/>
            <a:ext cx="5184775" cy="3887787"/>
          </a:xfrm>
        </p:spPr>
        <p:txBody>
          <a:bodyPr>
            <a:normAutofit fontScale="77500" lnSpcReduction="20000"/>
          </a:bodyPr>
          <a:lstStyle/>
          <a:p>
            <a:pPr marL="0" indent="0">
              <a:buFontTx/>
              <a:buNone/>
              <a:defRPr/>
            </a:pPr>
            <a:r>
              <a:rPr lang="en-US" dirty="0" smtClean="0"/>
              <a:t>…</a:t>
            </a:r>
            <a:r>
              <a:rPr lang="bg-BG" dirty="0" err="1" smtClean="0"/>
              <a:t>anything</a:t>
            </a:r>
            <a:r>
              <a:rPr lang="bg-BG" dirty="0" smtClean="0"/>
              <a:t> </a:t>
            </a:r>
            <a:r>
              <a:rPr lang="bg-BG" dirty="0" err="1"/>
              <a:t>that</a:t>
            </a:r>
            <a:r>
              <a:rPr lang="bg-BG" dirty="0"/>
              <a:t> </a:t>
            </a:r>
            <a:r>
              <a:rPr lang="bg-BG" dirty="0" err="1"/>
              <a:t>can</a:t>
            </a:r>
            <a:r>
              <a:rPr lang="bg-BG" dirty="0"/>
              <a:t> </a:t>
            </a:r>
            <a:r>
              <a:rPr lang="bg-BG" dirty="0" err="1"/>
              <a:t>be</a:t>
            </a:r>
            <a:r>
              <a:rPr lang="bg-BG" dirty="0"/>
              <a:t> </a:t>
            </a:r>
            <a:r>
              <a:rPr lang="bg-BG" dirty="0" err="1"/>
              <a:t>entered</a:t>
            </a:r>
            <a:r>
              <a:rPr lang="bg-BG" dirty="0"/>
              <a:t> </a:t>
            </a:r>
            <a:r>
              <a:rPr lang="bg-BG" dirty="0" err="1"/>
              <a:t>into</a:t>
            </a:r>
            <a:r>
              <a:rPr lang="bg-BG" dirty="0"/>
              <a:t> a </a:t>
            </a:r>
            <a:r>
              <a:rPr lang="bg-BG" dirty="0" err="1"/>
              <a:t>computer</a:t>
            </a:r>
            <a:r>
              <a:rPr lang="bg-BG" dirty="0"/>
              <a:t> </a:t>
            </a:r>
            <a:r>
              <a:rPr lang="bg-BG" dirty="0" err="1"/>
              <a:t>can</a:t>
            </a:r>
            <a:r>
              <a:rPr lang="bg-BG" dirty="0"/>
              <a:t> </a:t>
            </a:r>
            <a:r>
              <a:rPr lang="bg-BG" dirty="0" err="1"/>
              <a:t>be</a:t>
            </a:r>
            <a:r>
              <a:rPr lang="bg-BG" dirty="0"/>
              <a:t> </a:t>
            </a:r>
            <a:r>
              <a:rPr lang="bg-BG" dirty="0" err="1"/>
              <a:t>reproduced</a:t>
            </a:r>
            <a:r>
              <a:rPr lang="bg-BG" dirty="0"/>
              <a:t> </a:t>
            </a:r>
            <a:r>
              <a:rPr lang="bg-BG" dirty="0" err="1"/>
              <a:t>indefinitely</a:t>
            </a:r>
            <a:r>
              <a:rPr lang="bg-BG" dirty="0"/>
              <a:t> ... </a:t>
            </a:r>
            <a:r>
              <a:rPr lang="bg-BG" dirty="0" err="1"/>
              <a:t>what</a:t>
            </a:r>
            <a:r>
              <a:rPr lang="bg-BG" dirty="0"/>
              <a:t> Michael </a:t>
            </a:r>
            <a:r>
              <a:rPr lang="bg-BG" dirty="0" err="1"/>
              <a:t>termed</a:t>
            </a:r>
            <a:r>
              <a:rPr lang="bg-BG" dirty="0"/>
              <a:t> "</a:t>
            </a:r>
            <a:r>
              <a:rPr lang="bg-BG" dirty="0" err="1"/>
              <a:t>Replicator</a:t>
            </a:r>
            <a:r>
              <a:rPr lang="bg-BG" dirty="0"/>
              <a:t> Technology" </a:t>
            </a:r>
            <a:endParaRPr lang="en-US" dirty="0" smtClean="0"/>
          </a:p>
          <a:p>
            <a:pPr marL="0" indent="0">
              <a:buFontTx/>
              <a:buNone/>
              <a:defRPr/>
            </a:pPr>
            <a:r>
              <a:rPr lang="bg-BG" dirty="0" err="1" smtClean="0"/>
              <a:t>The</a:t>
            </a:r>
            <a:r>
              <a:rPr lang="bg-BG" dirty="0" smtClean="0"/>
              <a:t> </a:t>
            </a:r>
            <a:r>
              <a:rPr lang="bg-BG" dirty="0" err="1"/>
              <a:t>concept</a:t>
            </a:r>
            <a:r>
              <a:rPr lang="bg-BG" dirty="0"/>
              <a:t> of </a:t>
            </a:r>
            <a:r>
              <a:rPr lang="bg-BG" dirty="0" err="1"/>
              <a:t>Replicator</a:t>
            </a:r>
            <a:r>
              <a:rPr lang="bg-BG" dirty="0"/>
              <a:t> Technology </a:t>
            </a:r>
            <a:r>
              <a:rPr lang="bg-BG" dirty="0" err="1"/>
              <a:t>is</a:t>
            </a:r>
            <a:r>
              <a:rPr lang="bg-BG" dirty="0"/>
              <a:t> </a:t>
            </a:r>
            <a:r>
              <a:rPr lang="bg-BG" dirty="0" err="1"/>
              <a:t>simple</a:t>
            </a:r>
            <a:r>
              <a:rPr lang="bg-BG" dirty="0"/>
              <a:t>; </a:t>
            </a:r>
            <a:r>
              <a:rPr lang="bg-BG" dirty="0" err="1"/>
              <a:t>once</a:t>
            </a:r>
            <a:r>
              <a:rPr lang="bg-BG" dirty="0"/>
              <a:t> a </a:t>
            </a:r>
            <a:r>
              <a:rPr lang="bg-BG" dirty="0" err="1"/>
              <a:t>book</a:t>
            </a:r>
            <a:r>
              <a:rPr lang="bg-BG" dirty="0"/>
              <a:t> </a:t>
            </a:r>
            <a:r>
              <a:rPr lang="bg-BG" dirty="0" err="1"/>
              <a:t>or</a:t>
            </a:r>
            <a:r>
              <a:rPr lang="bg-BG" dirty="0"/>
              <a:t> </a:t>
            </a:r>
            <a:r>
              <a:rPr lang="bg-BG" dirty="0" err="1"/>
              <a:t>any</a:t>
            </a:r>
            <a:r>
              <a:rPr lang="bg-BG" dirty="0"/>
              <a:t> </a:t>
            </a:r>
            <a:r>
              <a:rPr lang="bg-BG" dirty="0" err="1"/>
              <a:t>other</a:t>
            </a:r>
            <a:r>
              <a:rPr lang="bg-BG" dirty="0"/>
              <a:t> </a:t>
            </a:r>
            <a:r>
              <a:rPr lang="bg-BG" dirty="0" err="1"/>
              <a:t>item</a:t>
            </a:r>
            <a:r>
              <a:rPr lang="bg-BG" dirty="0"/>
              <a:t> (</a:t>
            </a:r>
            <a:r>
              <a:rPr lang="bg-BG" dirty="0" err="1"/>
              <a:t>including</a:t>
            </a:r>
            <a:r>
              <a:rPr lang="bg-BG" dirty="0"/>
              <a:t> </a:t>
            </a:r>
            <a:r>
              <a:rPr lang="bg-BG" dirty="0" err="1"/>
              <a:t>pictures</a:t>
            </a:r>
            <a:r>
              <a:rPr lang="bg-BG" dirty="0"/>
              <a:t>, </a:t>
            </a:r>
            <a:r>
              <a:rPr lang="bg-BG" dirty="0" err="1"/>
              <a:t>sounds</a:t>
            </a:r>
            <a:r>
              <a:rPr lang="bg-BG" dirty="0"/>
              <a:t>, </a:t>
            </a:r>
            <a:r>
              <a:rPr lang="bg-BG" dirty="0" err="1"/>
              <a:t>and</a:t>
            </a:r>
            <a:r>
              <a:rPr lang="bg-BG" dirty="0"/>
              <a:t> </a:t>
            </a:r>
            <a:r>
              <a:rPr lang="bg-BG" dirty="0" err="1"/>
              <a:t>even</a:t>
            </a:r>
            <a:r>
              <a:rPr lang="bg-BG" dirty="0"/>
              <a:t> 3-D </a:t>
            </a:r>
            <a:r>
              <a:rPr lang="bg-BG" dirty="0" err="1"/>
              <a:t>items</a:t>
            </a:r>
            <a:r>
              <a:rPr lang="bg-BG" dirty="0"/>
              <a:t> </a:t>
            </a:r>
            <a:r>
              <a:rPr lang="bg-BG" dirty="0" err="1"/>
              <a:t>can</a:t>
            </a:r>
            <a:r>
              <a:rPr lang="bg-BG" dirty="0"/>
              <a:t> </a:t>
            </a:r>
            <a:r>
              <a:rPr lang="bg-BG" dirty="0" err="1"/>
              <a:t>be</a:t>
            </a:r>
            <a:r>
              <a:rPr lang="bg-BG" dirty="0"/>
              <a:t> </a:t>
            </a:r>
            <a:r>
              <a:rPr lang="bg-BG" dirty="0" err="1"/>
              <a:t>stored</a:t>
            </a:r>
            <a:r>
              <a:rPr lang="bg-BG" dirty="0"/>
              <a:t> </a:t>
            </a:r>
            <a:r>
              <a:rPr lang="bg-BG" dirty="0" err="1"/>
              <a:t>in</a:t>
            </a:r>
            <a:r>
              <a:rPr lang="bg-BG" dirty="0"/>
              <a:t> a </a:t>
            </a:r>
            <a:r>
              <a:rPr lang="bg-BG" dirty="0" err="1"/>
              <a:t>computer</a:t>
            </a:r>
            <a:r>
              <a:rPr lang="bg-BG" dirty="0"/>
              <a:t>), </a:t>
            </a:r>
            <a:r>
              <a:rPr lang="bg-BG" dirty="0" err="1"/>
              <a:t>then</a:t>
            </a:r>
            <a:r>
              <a:rPr lang="bg-BG" dirty="0"/>
              <a:t> </a:t>
            </a:r>
            <a:r>
              <a:rPr lang="bg-BG" dirty="0" err="1"/>
              <a:t>any</a:t>
            </a:r>
            <a:r>
              <a:rPr lang="bg-BG" dirty="0"/>
              <a:t> </a:t>
            </a:r>
            <a:r>
              <a:rPr lang="bg-BG" dirty="0" err="1"/>
              <a:t>number</a:t>
            </a:r>
            <a:r>
              <a:rPr lang="bg-BG" dirty="0"/>
              <a:t> of </a:t>
            </a:r>
            <a:r>
              <a:rPr lang="bg-BG" dirty="0" err="1"/>
              <a:t>copies</a:t>
            </a:r>
            <a:r>
              <a:rPr lang="bg-BG" dirty="0"/>
              <a:t> </a:t>
            </a:r>
            <a:r>
              <a:rPr lang="bg-BG" dirty="0" err="1"/>
              <a:t>can</a:t>
            </a:r>
            <a:r>
              <a:rPr lang="bg-BG" dirty="0"/>
              <a:t> </a:t>
            </a:r>
            <a:r>
              <a:rPr lang="bg-BG" dirty="0" err="1"/>
              <a:t>and</a:t>
            </a:r>
            <a:r>
              <a:rPr lang="bg-BG" dirty="0"/>
              <a:t> </a:t>
            </a:r>
            <a:r>
              <a:rPr lang="bg-BG" dirty="0" err="1"/>
              <a:t>will</a:t>
            </a:r>
            <a:r>
              <a:rPr lang="bg-BG" dirty="0"/>
              <a:t> </a:t>
            </a:r>
            <a:r>
              <a:rPr lang="bg-BG" dirty="0" err="1"/>
              <a:t>be</a:t>
            </a:r>
            <a:r>
              <a:rPr lang="bg-BG" dirty="0"/>
              <a:t> </a:t>
            </a:r>
            <a:r>
              <a:rPr lang="bg-BG" dirty="0" err="1"/>
              <a:t>available</a:t>
            </a:r>
            <a:r>
              <a:rPr lang="bg-BG" dirty="0"/>
              <a:t>. </a:t>
            </a:r>
            <a:endParaRPr lang="en-US" dirty="0" smtClean="0"/>
          </a:p>
        </p:txBody>
      </p:sp>
      <p:pic>
        <p:nvPicPr>
          <p:cNvPr id="30723" name="Picture 2"/>
          <p:cNvPicPr>
            <a:picLocks noChangeAspect="1" noChangeArrowheads="1"/>
          </p:cNvPicPr>
          <p:nvPr/>
        </p:nvPicPr>
        <p:blipFill>
          <a:blip r:embed="rId2"/>
          <a:srcRect/>
          <a:stretch>
            <a:fillRect/>
          </a:stretch>
        </p:blipFill>
        <p:spPr bwMode="auto">
          <a:xfrm>
            <a:off x="19050" y="1341438"/>
            <a:ext cx="3471863" cy="4103687"/>
          </a:xfrm>
          <a:prstGeom prst="rect">
            <a:avLst/>
          </a:prstGeom>
          <a:noFill/>
          <a:ln w="9525">
            <a:noFill/>
            <a:miter lim="800000"/>
            <a:headEnd/>
            <a:tailEnd/>
          </a:ln>
        </p:spPr>
      </p:pic>
      <p:pic>
        <p:nvPicPr>
          <p:cNvPr id="2051" name="Picture 3"/>
          <p:cNvPicPr>
            <a:picLocks noChangeAspect="1" noChangeArrowheads="1"/>
          </p:cNvPicPr>
          <p:nvPr/>
        </p:nvPicPr>
        <p:blipFill>
          <a:blip r:embed="rId3">
            <a:extLst>
              <a:ext uri="{28A0092B-C50C-407E-A947-70E740481C1C}"/>
            </a:extLst>
          </a:blip>
          <a:srcRect/>
          <a:stretch>
            <a:fillRect/>
          </a:stretch>
        </p:blipFill>
        <p:spPr bwMode="auto">
          <a:xfrm>
            <a:off x="5292080" y="4694158"/>
            <a:ext cx="2915816" cy="2163842"/>
          </a:xfrm>
          <a:prstGeom prst="ellipse">
            <a:avLst/>
          </a:prstGeom>
          <a:ln>
            <a:noFill/>
          </a:ln>
          <a:effectLst>
            <a:softEdge rad="112500"/>
          </a:effectLst>
          <a:extLst>
            <a:ext uri="{909E8E84-426E-40DD-AFC4-6F175D3DCCD1}"/>
            <a:ext uri="{91240B29-F687-4F45-9708-019B960494DF}"/>
            <a:ext uri="{AF507438-7753-43E0-B8FC-AC1667EBCBE1}"/>
          </a:extLst>
        </p:spPr>
      </p:pic>
    </p:spTree>
  </p:cSld>
  <p:clrMapOvr>
    <a:masterClrMapping/>
  </p:clrMapOvr>
  <p:transition spd="med" advClick="0" advTm="3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fontAlgn="auto">
              <a:spcAft>
                <a:spcPts val="0"/>
              </a:spcAft>
              <a:defRPr/>
            </a:pPr>
            <a:endParaRPr lang="bg-BG">
              <a:solidFill>
                <a:schemeClr val="accent6">
                  <a:tint val="1000"/>
                </a:schemeClr>
              </a:solidFill>
            </a:endParaRPr>
          </a:p>
        </p:txBody>
      </p:sp>
      <p:sp>
        <p:nvSpPr>
          <p:cNvPr id="31746" name="Контейнер за съдържание 2"/>
          <p:cNvSpPr>
            <a:spLocks noGrp="1"/>
          </p:cNvSpPr>
          <p:nvPr>
            <p:ph idx="1"/>
          </p:nvPr>
        </p:nvSpPr>
        <p:spPr/>
        <p:txBody>
          <a:bodyPr/>
          <a:lstStyle/>
          <a:p>
            <a:endParaRPr lang="en-GB" smtClean="0">
              <a:latin typeface="Calibri" pitchFamily="34" charset="0"/>
            </a:endParaRPr>
          </a:p>
        </p:txBody>
      </p:sp>
      <p:pic>
        <p:nvPicPr>
          <p:cNvPr id="31747" name="Picture 2"/>
          <p:cNvPicPr>
            <a:picLocks noChangeAspect="1" noChangeArrowheads="1"/>
          </p:cNvPicPr>
          <p:nvPr/>
        </p:nvPicPr>
        <p:blipFill>
          <a:blip r:embed="rId2"/>
          <a:srcRect/>
          <a:stretch>
            <a:fillRect/>
          </a:stretch>
        </p:blipFill>
        <p:spPr bwMode="auto">
          <a:xfrm>
            <a:off x="179388" y="188913"/>
            <a:ext cx="6189662" cy="6480175"/>
          </a:xfrm>
          <a:prstGeom prst="rect">
            <a:avLst/>
          </a:prstGeom>
          <a:noFill/>
          <a:ln w="9525">
            <a:noFill/>
            <a:miter lim="800000"/>
            <a:headEnd/>
            <a:tailEnd/>
          </a:ln>
        </p:spPr>
      </p:pic>
      <p:cxnSp>
        <p:nvCxnSpPr>
          <p:cNvPr id="5" name="Съединител &quot;права стрелка&quot; 4"/>
          <p:cNvCxnSpPr/>
          <p:nvPr/>
        </p:nvCxnSpPr>
        <p:spPr>
          <a:xfrm>
            <a:off x="1835696" y="1412776"/>
            <a:ext cx="2016224" cy="4248472"/>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pic>
        <p:nvPicPr>
          <p:cNvPr id="31749" name="Picture 3"/>
          <p:cNvPicPr>
            <a:picLocks noChangeAspect="1" noChangeArrowheads="1"/>
          </p:cNvPicPr>
          <p:nvPr/>
        </p:nvPicPr>
        <p:blipFill>
          <a:blip r:embed="rId3"/>
          <a:srcRect/>
          <a:stretch>
            <a:fillRect/>
          </a:stretch>
        </p:blipFill>
        <p:spPr bwMode="auto">
          <a:xfrm>
            <a:off x="3995738" y="163513"/>
            <a:ext cx="4970462" cy="3378200"/>
          </a:xfrm>
          <a:prstGeom prst="rect">
            <a:avLst/>
          </a:prstGeom>
          <a:noFill/>
          <a:ln w="9525">
            <a:noFill/>
            <a:miter lim="800000"/>
            <a:headEnd/>
            <a:tailEnd/>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лавие 1"/>
          <p:cNvSpPr>
            <a:spLocks noGrp="1"/>
          </p:cNvSpPr>
          <p:nvPr>
            <p:ph type="title"/>
          </p:nvPr>
        </p:nvSpPr>
        <p:spPr/>
        <p:txBody>
          <a:bodyPr/>
          <a:lstStyle/>
          <a:p>
            <a:r>
              <a:rPr lang="bg-BG" sz="3600" smtClean="0"/>
              <a:t>Съхранявано копие = свободен достъп</a:t>
            </a:r>
          </a:p>
        </p:txBody>
      </p:sp>
      <p:sp>
        <p:nvSpPr>
          <p:cNvPr id="32770" name="Контейнер за съдържание 2"/>
          <p:cNvSpPr>
            <a:spLocks noGrp="1"/>
          </p:cNvSpPr>
          <p:nvPr>
            <p:ph idx="1"/>
          </p:nvPr>
        </p:nvSpPr>
        <p:spPr>
          <a:xfrm>
            <a:off x="3702050" y="2046288"/>
            <a:ext cx="4906963" cy="3686175"/>
          </a:xfrm>
        </p:spPr>
        <p:txBody>
          <a:bodyPr/>
          <a:lstStyle/>
          <a:p>
            <a:r>
              <a:rPr lang="bg-BG" smtClean="0"/>
              <a:t>Everyone in the world, or even not in this world (given satellite transmission) can have a copy of a book that has been entered into a computer.</a:t>
            </a:r>
          </a:p>
          <a:p>
            <a:endParaRPr lang="bg-BG" smtClean="0"/>
          </a:p>
        </p:txBody>
      </p:sp>
      <p:pic>
        <p:nvPicPr>
          <p:cNvPr id="32771" name="Picture 2"/>
          <p:cNvPicPr>
            <a:picLocks noChangeAspect="1" noChangeArrowheads="1"/>
          </p:cNvPicPr>
          <p:nvPr/>
        </p:nvPicPr>
        <p:blipFill>
          <a:blip r:embed="rId2"/>
          <a:srcRect/>
          <a:stretch>
            <a:fillRect/>
          </a:stretch>
        </p:blipFill>
        <p:spPr bwMode="auto">
          <a:xfrm>
            <a:off x="463550" y="2060575"/>
            <a:ext cx="3209925" cy="3455988"/>
          </a:xfrm>
          <a:prstGeom prst="rect">
            <a:avLst/>
          </a:prstGeom>
          <a:noFill/>
          <a:ln w="9525">
            <a:noFill/>
            <a:miter lim="800000"/>
            <a:headEnd/>
            <a:tailEnd/>
          </a:ln>
        </p:spPr>
      </p:pic>
    </p:spTree>
  </p:cSld>
  <p:clrMapOvr>
    <a:masterClrMapping/>
  </p:clrMapOvr>
  <p:transition spd="med" advClick="0" advTm="3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лавие 1"/>
          <p:cNvSpPr>
            <a:spLocks noGrp="1"/>
          </p:cNvSpPr>
          <p:nvPr>
            <p:ph type="title"/>
          </p:nvPr>
        </p:nvSpPr>
        <p:spPr/>
        <p:txBody>
          <a:bodyPr/>
          <a:lstStyle/>
          <a:p>
            <a:r>
              <a:rPr lang="bg-BG" smtClean="0"/>
              <a:t>Формати</a:t>
            </a:r>
          </a:p>
        </p:txBody>
      </p:sp>
      <p:sp>
        <p:nvSpPr>
          <p:cNvPr id="33794" name="Контейнер за съдържание 2"/>
          <p:cNvSpPr>
            <a:spLocks noGrp="1"/>
          </p:cNvSpPr>
          <p:nvPr>
            <p:ph idx="1"/>
          </p:nvPr>
        </p:nvSpPr>
        <p:spPr/>
        <p:txBody>
          <a:bodyPr/>
          <a:lstStyle/>
          <a:p>
            <a:r>
              <a:rPr lang="bg-BG" smtClean="0"/>
              <a:t>Project Gutenberg Etexts are made available in what has become known as "Plain Vanilla ASCII," meaning the low set of the American Standard Code for Information Interchange: ie the same kind of character you read on a normal printed page — italics, underlines, and bolds have been capitalized.</a:t>
            </a:r>
          </a:p>
        </p:txBody>
      </p:sp>
      <p:pic>
        <p:nvPicPr>
          <p:cNvPr id="33795" name="Picture 2"/>
          <p:cNvPicPr>
            <a:picLocks noChangeAspect="1" noChangeArrowheads="1"/>
          </p:cNvPicPr>
          <p:nvPr/>
        </p:nvPicPr>
        <p:blipFill>
          <a:blip r:embed="rId2"/>
          <a:srcRect/>
          <a:stretch>
            <a:fillRect/>
          </a:stretch>
        </p:blipFill>
        <p:spPr bwMode="auto">
          <a:xfrm>
            <a:off x="6875463" y="5013325"/>
            <a:ext cx="1905000" cy="1524000"/>
          </a:xfrm>
          <a:prstGeom prst="rect">
            <a:avLst/>
          </a:prstGeom>
          <a:noFill/>
          <a:ln w="9525">
            <a:noFill/>
            <a:miter lim="800000"/>
            <a:headEnd/>
            <a:tailEnd/>
          </a:ln>
        </p:spPr>
      </p:pic>
    </p:spTree>
  </p:cSld>
  <p:clrMapOvr>
    <a:masterClrMapping/>
  </p:clrMapOvr>
  <p:transition spd="med" advClick="0" advTm="3000">
    <p:fade/>
  </p:transition>
  <p:timing>
    <p:tnLst>
      <p:par>
        <p:cTn id="1" dur="indefinite" restart="never" nodeType="tmRoot"/>
      </p:par>
    </p:tnLst>
  </p:timing>
</p:sld>
</file>

<file path=ppt/theme/theme1.xml><?xml version="1.0" encoding="utf-8"?>
<a:theme xmlns:a="http://schemas.openxmlformats.org/drawingml/2006/main" name="Dark circuitry design template">
  <a:themeElements>
    <a:clrScheme name="Office тема 10">
      <a:dk1>
        <a:srgbClr val="F37F5B"/>
      </a:dk1>
      <a:lt1>
        <a:srgbClr val="D7B47B"/>
      </a:lt1>
      <a:dk2>
        <a:srgbClr val="EEB6A0"/>
      </a:dk2>
      <a:lt2>
        <a:srgbClr val="2D2015"/>
      </a:lt2>
      <a:accent1>
        <a:srgbClr val="FBDAC5"/>
      </a:accent1>
      <a:accent2>
        <a:srgbClr val="8F5F2F"/>
      </a:accent2>
      <a:accent3>
        <a:srgbClr val="E8D6BF"/>
      </a:accent3>
      <a:accent4>
        <a:srgbClr val="D06C4C"/>
      </a:accent4>
      <a:accent5>
        <a:srgbClr val="FDEADF"/>
      </a:accent5>
      <a:accent6>
        <a:srgbClr val="81552A"/>
      </a:accent6>
      <a:hlink>
        <a:srgbClr val="E24A06"/>
      </a:hlink>
      <a:folHlink>
        <a:srgbClr val="B38B79"/>
      </a:folHlink>
    </a:clrScheme>
    <a:fontScheme name="Office тема">
      <a:majorFont>
        <a:latin typeface="Arial Black"/>
        <a:ea typeface=""/>
        <a:cs typeface=""/>
      </a:majorFont>
      <a:minorFont>
        <a:latin typeface="Arial"/>
        <a:ea typeface=""/>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тема 1">
        <a:dk1>
          <a:srgbClr val="FED1B2"/>
        </a:dk1>
        <a:lt1>
          <a:srgbClr val="FFE2D3"/>
        </a:lt1>
        <a:dk2>
          <a:srgbClr val="FFBD99"/>
        </a:dk2>
        <a:lt2>
          <a:srgbClr val="808080"/>
        </a:lt2>
        <a:accent1>
          <a:srgbClr val="C76F57"/>
        </a:accent1>
        <a:accent2>
          <a:srgbClr val="FF9966"/>
        </a:accent2>
        <a:accent3>
          <a:srgbClr val="FFEEE6"/>
        </a:accent3>
        <a:accent4>
          <a:srgbClr val="D9B297"/>
        </a:accent4>
        <a:accent5>
          <a:srgbClr val="E0BBB4"/>
        </a:accent5>
        <a:accent6>
          <a:srgbClr val="E78A5C"/>
        </a:accent6>
        <a:hlink>
          <a:srgbClr val="663300"/>
        </a:hlink>
        <a:folHlink>
          <a:srgbClr val="FFFFCC"/>
        </a:folHlink>
      </a:clrScheme>
      <a:clrMap bg1="lt1" tx1="dk1" bg2="lt2" tx2="dk2" accent1="accent1" accent2="accent2" accent3="accent3" accent4="accent4" accent5="accent5" accent6="accent6" hlink="hlink" folHlink="folHlink"/>
    </a:extraClrScheme>
    <a:extraClrScheme>
      <a:clrScheme name="Office тема 2">
        <a:dk1>
          <a:srgbClr val="FFB199"/>
        </a:dk1>
        <a:lt1>
          <a:srgbClr val="FFEFDF"/>
        </a:lt1>
        <a:dk2>
          <a:srgbClr val="FFCC99"/>
        </a:dk2>
        <a:lt2>
          <a:srgbClr val="969696"/>
        </a:lt2>
        <a:accent1>
          <a:srgbClr val="C9672B"/>
        </a:accent1>
        <a:accent2>
          <a:srgbClr val="FF9966"/>
        </a:accent2>
        <a:accent3>
          <a:srgbClr val="FFF6EC"/>
        </a:accent3>
        <a:accent4>
          <a:srgbClr val="DA9782"/>
        </a:accent4>
        <a:accent5>
          <a:srgbClr val="E1B8AC"/>
        </a:accent5>
        <a:accent6>
          <a:srgbClr val="E78A5C"/>
        </a:accent6>
        <a:hlink>
          <a:srgbClr val="FFCC00"/>
        </a:hlink>
        <a:folHlink>
          <a:srgbClr val="663300"/>
        </a:folHlink>
      </a:clrScheme>
      <a:clrMap bg1="lt1" tx1="dk1" bg2="lt2" tx2="dk2" accent1="accent1" accent2="accent2" accent3="accent3" accent4="accent4" accent5="accent5" accent6="accent6" hlink="hlink" folHlink="folHlink"/>
    </a:extraClrScheme>
    <a:extraClrScheme>
      <a:clrScheme name="Office тема 3">
        <a:dk1>
          <a:srgbClr val="C0816A"/>
        </a:dk1>
        <a:lt1>
          <a:srgbClr val="FFECCD"/>
        </a:lt1>
        <a:dk2>
          <a:srgbClr val="FFA979"/>
        </a:dk2>
        <a:lt2>
          <a:srgbClr val="808080"/>
        </a:lt2>
        <a:accent1>
          <a:srgbClr val="FFCC99"/>
        </a:accent1>
        <a:accent2>
          <a:srgbClr val="990000"/>
        </a:accent2>
        <a:accent3>
          <a:srgbClr val="FFF4E3"/>
        </a:accent3>
        <a:accent4>
          <a:srgbClr val="A46D59"/>
        </a:accent4>
        <a:accent5>
          <a:srgbClr val="FFE2CA"/>
        </a:accent5>
        <a:accent6>
          <a:srgbClr val="8A00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Office тема 4">
        <a:dk1>
          <a:srgbClr val="E28658"/>
        </a:dk1>
        <a:lt1>
          <a:srgbClr val="FFFFD9"/>
        </a:lt1>
        <a:dk2>
          <a:srgbClr val="FEBE9A"/>
        </a:dk2>
        <a:lt2>
          <a:srgbClr val="777777"/>
        </a:lt2>
        <a:accent1>
          <a:srgbClr val="FFFFF7"/>
        </a:accent1>
        <a:accent2>
          <a:srgbClr val="969696"/>
        </a:accent2>
        <a:accent3>
          <a:srgbClr val="FFFFE9"/>
        </a:accent3>
        <a:accent4>
          <a:srgbClr val="C1724A"/>
        </a:accent4>
        <a:accent5>
          <a:srgbClr val="FFFFFA"/>
        </a:accent5>
        <a:accent6>
          <a:srgbClr val="878787"/>
        </a:accent6>
        <a:hlink>
          <a:srgbClr val="FF5050"/>
        </a:hlink>
        <a:folHlink>
          <a:srgbClr val="4D4D4D"/>
        </a:folHlink>
      </a:clrScheme>
      <a:clrMap bg1="lt1" tx1="dk1" bg2="lt2" tx2="dk2" accent1="accent1" accent2="accent2" accent3="accent3" accent4="accent4" accent5="accent5" accent6="accent6" hlink="hlink" folHlink="folHlink"/>
    </a:extraClrScheme>
    <a:extraClrScheme>
      <a:clrScheme name="Office тема 5">
        <a:dk1>
          <a:srgbClr val="333333"/>
        </a:dk1>
        <a:lt1>
          <a:srgbClr val="FFFFFF"/>
        </a:lt1>
        <a:dk2>
          <a:srgbClr val="F8F8F8"/>
        </a:dk2>
        <a:lt2>
          <a:srgbClr val="EAEAEA"/>
        </a:lt2>
        <a:accent1>
          <a:srgbClr val="C0C0C0"/>
        </a:accent1>
        <a:accent2>
          <a:srgbClr val="808080"/>
        </a:accent2>
        <a:accent3>
          <a:srgbClr val="FBFBFB"/>
        </a:accent3>
        <a:accent4>
          <a:srgbClr val="DADADA"/>
        </a:accent4>
        <a:accent5>
          <a:srgbClr val="DCDCDC"/>
        </a:accent5>
        <a:accent6>
          <a:srgbClr val="737373"/>
        </a:accent6>
        <a:hlink>
          <a:srgbClr val="4D4D4D"/>
        </a:hlink>
        <a:folHlink>
          <a:srgbClr val="F8F8F8"/>
        </a:folHlink>
      </a:clrScheme>
      <a:clrMap bg1="dk2" tx1="lt1" bg2="dk1" tx2="lt2" accent1="accent1" accent2="accent2" accent3="accent3" accent4="accent4" accent5="accent5" accent6="accent6" hlink="hlink" folHlink="folHlink"/>
    </a:extraClrScheme>
    <a:extraClrScheme>
      <a:clrScheme name="Office тема 6">
        <a:dk1>
          <a:srgbClr val="005A58"/>
        </a:dk1>
        <a:lt1>
          <a:srgbClr val="FFEDDB"/>
        </a:lt1>
        <a:dk2>
          <a:srgbClr val="D7DCC8"/>
        </a:dk2>
        <a:lt2>
          <a:srgbClr val="FFB699"/>
        </a:lt2>
        <a:accent1>
          <a:srgbClr val="E8602A"/>
        </a:accent1>
        <a:accent2>
          <a:srgbClr val="B08962"/>
        </a:accent2>
        <a:accent3>
          <a:srgbClr val="E8EBE0"/>
        </a:accent3>
        <a:accent4>
          <a:srgbClr val="DACABB"/>
        </a:accent4>
        <a:accent5>
          <a:srgbClr val="F2B6AC"/>
        </a:accent5>
        <a:accent6>
          <a:srgbClr val="9F7C58"/>
        </a:accent6>
        <a:hlink>
          <a:srgbClr val="800000"/>
        </a:hlink>
        <a:folHlink>
          <a:srgbClr val="FFFFCC"/>
        </a:folHlink>
      </a:clrScheme>
      <a:clrMap bg1="dk2" tx1="lt1" bg2="dk1" tx2="lt2" accent1="accent1" accent2="accent2" accent3="accent3" accent4="accent4" accent5="accent5" accent6="accent6" hlink="hlink" folHlink="folHlink"/>
    </a:extraClrScheme>
    <a:extraClrScheme>
      <a:clrScheme name="Office тема 7">
        <a:dk1>
          <a:srgbClr val="003366"/>
        </a:dk1>
        <a:lt1>
          <a:srgbClr val="FFDAD3"/>
        </a:lt1>
        <a:dk2>
          <a:srgbClr val="99CCFF"/>
        </a:dk2>
        <a:lt2>
          <a:srgbClr val="FBA993"/>
        </a:lt2>
        <a:accent1>
          <a:srgbClr val="990000"/>
        </a:accent1>
        <a:accent2>
          <a:srgbClr val="B05800"/>
        </a:accent2>
        <a:accent3>
          <a:srgbClr val="CAE2FF"/>
        </a:accent3>
        <a:accent4>
          <a:srgbClr val="DABAB4"/>
        </a:accent4>
        <a:accent5>
          <a:srgbClr val="CAAAAA"/>
        </a:accent5>
        <a:accent6>
          <a:srgbClr val="9F4F00"/>
        </a:accent6>
        <a:hlink>
          <a:srgbClr val="FF9966"/>
        </a:hlink>
        <a:folHlink>
          <a:srgbClr val="FFD9C1"/>
        </a:folHlink>
      </a:clrScheme>
      <a:clrMap bg1="dk2" tx1="lt1" bg2="dk1" tx2="lt2" accent1="accent1" accent2="accent2" accent3="accent3" accent4="accent4" accent5="accent5" accent6="accent6" hlink="hlink" folHlink="folHlink"/>
    </a:extraClrScheme>
    <a:extraClrScheme>
      <a:clrScheme name="Office тема 8">
        <a:dk1>
          <a:srgbClr val="336699"/>
        </a:dk1>
        <a:lt1>
          <a:srgbClr val="FFE0C1"/>
        </a:lt1>
        <a:dk2>
          <a:srgbClr val="C0C0C0"/>
        </a:dk2>
        <a:lt2>
          <a:srgbClr val="F2CFBC"/>
        </a:lt2>
        <a:accent1>
          <a:srgbClr val="CA4820"/>
        </a:accent1>
        <a:accent2>
          <a:srgbClr val="777777"/>
        </a:accent2>
        <a:accent3>
          <a:srgbClr val="DCDCDC"/>
        </a:accent3>
        <a:accent4>
          <a:srgbClr val="DABFA4"/>
        </a:accent4>
        <a:accent5>
          <a:srgbClr val="E1B1AB"/>
        </a:accent5>
        <a:accent6>
          <a:srgbClr val="6B6B6B"/>
        </a:accent6>
        <a:hlink>
          <a:srgbClr val="660033"/>
        </a:hlink>
        <a:folHlink>
          <a:srgbClr val="F0E500"/>
        </a:folHlink>
      </a:clrScheme>
      <a:clrMap bg1="dk2" tx1="lt1" bg2="dk1" tx2="lt2" accent1="accent1" accent2="accent2" accent3="accent3" accent4="accent4" accent5="accent5" accent6="accent6" hlink="hlink" folHlink="folHlink"/>
    </a:extraClrScheme>
    <a:extraClrScheme>
      <a:clrScheme name="Office тема 9">
        <a:dk1>
          <a:srgbClr val="777777"/>
        </a:dk1>
        <a:lt1>
          <a:srgbClr val="EAEAEA"/>
        </a:lt1>
        <a:dk2>
          <a:srgbClr val="949787"/>
        </a:dk2>
        <a:lt2>
          <a:srgbClr val="EDC5AF"/>
        </a:lt2>
        <a:accent1>
          <a:srgbClr val="C27552"/>
        </a:accent1>
        <a:accent2>
          <a:srgbClr val="990000"/>
        </a:accent2>
        <a:accent3>
          <a:srgbClr val="C8C9C3"/>
        </a:accent3>
        <a:accent4>
          <a:srgbClr val="C8C8C8"/>
        </a:accent4>
        <a:accent5>
          <a:srgbClr val="DDBDB3"/>
        </a:accent5>
        <a:accent6>
          <a:srgbClr val="8A0000"/>
        </a:accent6>
        <a:hlink>
          <a:srgbClr val="FFA867"/>
        </a:hlink>
        <a:folHlink>
          <a:srgbClr val="E9DCB9"/>
        </a:folHlink>
      </a:clrScheme>
      <a:clrMap bg1="dk2" tx1="lt1" bg2="dk1" tx2="lt2" accent1="accent1" accent2="accent2" accent3="accent3" accent4="accent4" accent5="accent5" accent6="accent6" hlink="hlink" folHlink="folHlink"/>
    </a:extraClrScheme>
    <a:extraClrScheme>
      <a:clrScheme name="Office тема 10">
        <a:dk1>
          <a:srgbClr val="F37F5B"/>
        </a:dk1>
        <a:lt1>
          <a:srgbClr val="D7B47B"/>
        </a:lt1>
        <a:dk2>
          <a:srgbClr val="EEB6A0"/>
        </a:dk2>
        <a:lt2>
          <a:srgbClr val="2D2015"/>
        </a:lt2>
        <a:accent1>
          <a:srgbClr val="FBDAC5"/>
        </a:accent1>
        <a:accent2>
          <a:srgbClr val="8F5F2F"/>
        </a:accent2>
        <a:accent3>
          <a:srgbClr val="E8D6BF"/>
        </a:accent3>
        <a:accent4>
          <a:srgbClr val="D06C4C"/>
        </a:accent4>
        <a:accent5>
          <a:srgbClr val="FDEADF"/>
        </a:accent5>
        <a:accent6>
          <a:srgbClr val="81552A"/>
        </a:accent6>
        <a:hlink>
          <a:srgbClr val="E24A06"/>
        </a:hlink>
        <a:folHlink>
          <a:srgbClr val="B38B79"/>
        </a:folHlink>
      </a:clrScheme>
      <a:clrMap bg1="lt1" tx1="dk1" bg2="lt2" tx2="dk2" accent1="accent1" accent2="accent2" accent3="accent3" accent4="accent4" accent5="accent5" accent6="accent6" hlink="hlink" folHlink="folHlink"/>
    </a:extraClrScheme>
    <a:extraClrScheme>
      <a:clrScheme name="Office тема 11">
        <a:dk1>
          <a:srgbClr val="5C1F00"/>
        </a:dk1>
        <a:lt1>
          <a:srgbClr val="FFDFB9"/>
        </a:lt1>
        <a:dk2>
          <a:srgbClr val="D80000"/>
        </a:dk2>
        <a:lt2>
          <a:srgbClr val="F5A27D"/>
        </a:lt2>
        <a:accent1>
          <a:srgbClr val="CC3300"/>
        </a:accent1>
        <a:accent2>
          <a:srgbClr val="BE7960"/>
        </a:accent2>
        <a:accent3>
          <a:srgbClr val="E9AAAA"/>
        </a:accent3>
        <a:accent4>
          <a:srgbClr val="DABE9E"/>
        </a:accent4>
        <a:accent5>
          <a:srgbClr val="E2ADAA"/>
        </a:accent5>
        <a:accent6>
          <a:srgbClr val="AC6D56"/>
        </a:accent6>
        <a:hlink>
          <a:srgbClr val="FFD5A7"/>
        </a:hlink>
        <a:folHlink>
          <a:srgbClr val="D3A219"/>
        </a:folHlink>
      </a:clrScheme>
      <a:clrMap bg1="dk2" tx1="lt1" bg2="dk1" tx2="lt2" accent1="accent1" accent2="accent2" accent3="accent3" accent4="accent4" accent5="accent5" accent6="accent6" hlink="hlink" folHlink="folHlink"/>
    </a:extraClrScheme>
    <a:extraClrScheme>
      <a:clrScheme name="Office тема 12">
        <a:dk1>
          <a:srgbClr val="3E3E5C"/>
        </a:dk1>
        <a:lt1>
          <a:srgbClr val="FFCDA7"/>
        </a:lt1>
        <a:dk2>
          <a:srgbClr val="F6C282"/>
        </a:dk2>
        <a:lt2>
          <a:srgbClr val="FFCCAF"/>
        </a:lt2>
        <a:accent1>
          <a:srgbClr val="DD7555"/>
        </a:accent1>
        <a:accent2>
          <a:srgbClr val="FE6E02"/>
        </a:accent2>
        <a:accent3>
          <a:srgbClr val="FADDC1"/>
        </a:accent3>
        <a:accent4>
          <a:srgbClr val="DAAF8E"/>
        </a:accent4>
        <a:accent5>
          <a:srgbClr val="EBBDB4"/>
        </a:accent5>
        <a:accent6>
          <a:srgbClr val="E66302"/>
        </a:accent6>
        <a:hlink>
          <a:srgbClr val="F4C9AE"/>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ламен покрив">
  <a:themeElements>
    <a:clrScheme name="Сламен покрив">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Средни">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ламен покрив">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Override1.xml><?xml version="1.0" encoding="utf-8"?>
<a:themeOverride xmlns:a="http://schemas.openxmlformats.org/drawingml/2006/main">
  <a:clrScheme name="Сламен покрив">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Dark circuitry design template</Template>
  <TotalTime>161</TotalTime>
  <Words>1566</Words>
  <Application>Microsoft Office PowerPoint</Application>
  <PresentationFormat>On-screen Show (4:3)</PresentationFormat>
  <Paragraphs>87</Paragraphs>
  <Slides>27</Slides>
  <Notes>0</Notes>
  <HiddenSlides>0</HiddenSlides>
  <MMClips>0</MMClips>
  <ScaleCrop>false</ScaleCrop>
  <HeadingPairs>
    <vt:vector size="6" baseType="variant">
      <vt:variant>
        <vt:lpstr>Fonts Used</vt:lpstr>
      </vt:variant>
      <vt:variant>
        <vt:i4>4</vt:i4>
      </vt:variant>
      <vt:variant>
        <vt:lpstr>Design Template</vt:lpstr>
      </vt:variant>
      <vt:variant>
        <vt:i4>7</vt:i4>
      </vt:variant>
      <vt:variant>
        <vt:lpstr>Slide Titles</vt:lpstr>
      </vt:variant>
      <vt:variant>
        <vt:i4>27</vt:i4>
      </vt:variant>
    </vt:vector>
  </HeadingPairs>
  <TitlesOfParts>
    <vt:vector size="38" baseType="lpstr">
      <vt:lpstr>Arial</vt:lpstr>
      <vt:lpstr>Arial Black</vt:lpstr>
      <vt:lpstr>Calibri</vt:lpstr>
      <vt:lpstr>Tw Cen MT</vt:lpstr>
      <vt:lpstr>Dark circuitry design template</vt:lpstr>
      <vt:lpstr>Сламен покрив</vt:lpstr>
      <vt:lpstr>Dark circuitry design template</vt:lpstr>
      <vt:lpstr>Сламен покрив</vt:lpstr>
      <vt:lpstr>Сламен покрив</vt:lpstr>
      <vt:lpstr>Сламен покрив</vt:lpstr>
      <vt:lpstr>Сламен покрив</vt:lpstr>
      <vt:lpstr>Инициативи, близки до Европеана</vt:lpstr>
      <vt:lpstr>Slide 2</vt:lpstr>
      <vt:lpstr>Гутенберг</vt:lpstr>
      <vt:lpstr>Project Gutenberg </vt:lpstr>
      <vt:lpstr>Права</vt:lpstr>
      <vt:lpstr>Началото</vt:lpstr>
      <vt:lpstr>Slide 7</vt:lpstr>
      <vt:lpstr>Съхранявано копие = свободен достъп</vt:lpstr>
      <vt:lpstr>Формати</vt:lpstr>
      <vt:lpstr>Slide 10</vt:lpstr>
      <vt:lpstr>ASCII - Unicode </vt:lpstr>
      <vt:lpstr>Меродавност</vt:lpstr>
      <vt:lpstr>Учредяване на нови права</vt:lpstr>
      <vt:lpstr>Цифровизация:достъп</vt:lpstr>
      <vt:lpstr>Slide 15</vt:lpstr>
      <vt:lpstr>Цифровизацията още не е достъп</vt:lpstr>
      <vt:lpstr>Slide 17</vt:lpstr>
      <vt:lpstr>Началото</vt:lpstr>
      <vt:lpstr>Основатели</vt:lpstr>
      <vt:lpstr>Афилиации</vt:lpstr>
      <vt:lpstr>Финансиране</vt:lpstr>
      <vt:lpstr>Факти</vt:lpstr>
      <vt:lpstr>Канон и шедьовър</vt:lpstr>
      <vt:lpstr>Канон в Слово</vt:lpstr>
      <vt:lpstr>Колкото по-далеч, толкова по-ясен</vt:lpstr>
      <vt:lpstr>Slide 26</vt:lpstr>
      <vt:lpstr>Време за действие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Инициативи, близки да Европеана</dc:title>
  <dc:creator>Живко Иванов</dc:creator>
  <cp:lastModifiedBy>estoyanov</cp:lastModifiedBy>
  <cp:revision>23</cp:revision>
  <dcterms:created xsi:type="dcterms:W3CDTF">2011-03-25T08:23:33Z</dcterms:created>
  <dcterms:modified xsi:type="dcterms:W3CDTF">2011-03-29T09:59:27Z</dcterms:modified>
</cp:coreProperties>
</file>